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quickStyle4.xml" ContentType="application/vnd.openxmlformats-officedocument.drawingml.diagramStyl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diagrams/drawing4.xml" ContentType="application/vnd.ms-office.drawingml.diagramDrawing+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quickStyle5.xml" ContentType="application/vnd.openxmlformats-officedocument.drawingml.diagramStyle+xml"/>
  <Default Extension="png" ContentType="image/png"/>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79" r:id="rId3"/>
    <p:sldId id="261" r:id="rId4"/>
    <p:sldId id="262" r:id="rId5"/>
    <p:sldId id="264" r:id="rId6"/>
    <p:sldId id="265" r:id="rId7"/>
    <p:sldId id="266" r:id="rId8"/>
    <p:sldId id="267" r:id="rId9"/>
    <p:sldId id="268" r:id="rId10"/>
    <p:sldId id="277" r:id="rId11"/>
    <p:sldId id="278" r:id="rId12"/>
    <p:sldId id="269" r:id="rId13"/>
    <p:sldId id="270" r:id="rId14"/>
    <p:sldId id="271" r:id="rId15"/>
    <p:sldId id="272" r:id="rId16"/>
    <p:sldId id="273" r:id="rId17"/>
    <p:sldId id="274" r:id="rId18"/>
    <p:sldId id="275" r:id="rId19"/>
    <p:sldId id="276" r:id="rId20"/>
    <p:sldId id="263" r:id="rId21"/>
    <p:sldId id="281" r:id="rId22"/>
    <p:sldId id="282" r:id="rId23"/>
    <p:sldId id="283" r:id="rId24"/>
    <p:sldId id="285" r:id="rId25"/>
  </p:sldIdLst>
  <p:sldSz cx="9144000" cy="6858000" type="screen4x3"/>
  <p:notesSz cx="10020300" cy="68881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850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444" autoAdjust="0"/>
  </p:normalViewPr>
  <p:slideViewPr>
    <p:cSldViewPr>
      <p:cViewPr>
        <p:scale>
          <a:sx n="71" d="100"/>
          <a:sy n="71" d="100"/>
        </p:scale>
        <p:origin x="-582" y="192"/>
      </p:cViewPr>
      <p:guideLst>
        <p:guide orient="horz" pos="2160"/>
        <p:guide pos="2880"/>
      </p:guideLst>
    </p:cSldViewPr>
  </p:slideViewPr>
  <p:outlineViewPr>
    <p:cViewPr>
      <p:scale>
        <a:sx n="33" d="100"/>
        <a:sy n="33" d="100"/>
      </p:scale>
      <p:origin x="0" y="15132"/>
    </p:cViewPr>
  </p:outlineViewPr>
  <p:notesTextViewPr>
    <p:cViewPr>
      <p:scale>
        <a:sx n="100" d="100"/>
        <a:sy n="100" d="100"/>
      </p:scale>
      <p:origin x="0" y="0"/>
    </p:cViewPr>
  </p:notesTextViewPr>
  <p:sorterViewPr>
    <p:cViewPr varScale="1">
      <p:scale>
        <a:sx n="1" d="1"/>
        <a:sy n="1" d="1"/>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_rels/data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B4FFE5-AE2C-4286-94CC-94968A07375F}"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414D899A-A2F5-4731-919E-403D44AF4FFA}">
      <dgm:prSet phldrT="[Text]" custT="1"/>
      <dgm:spPr/>
      <dgm:t>
        <a:bodyPr/>
        <a:lstStyle/>
        <a:p>
          <a:pPr algn="ctr"/>
          <a:r>
            <a:rPr lang="en-US" sz="4000" dirty="0" smtClean="0"/>
            <a:t>System</a:t>
          </a:r>
          <a:endParaRPr lang="en-US" sz="4000" dirty="0"/>
        </a:p>
      </dgm:t>
    </dgm:pt>
    <dgm:pt modelId="{E21D4A7C-9AE0-4326-B446-BC1F572B8DA2}" type="parTrans" cxnId="{643FD3C7-6F8C-4801-BC68-80A28FDFF894}">
      <dgm:prSet/>
      <dgm:spPr/>
      <dgm:t>
        <a:bodyPr/>
        <a:lstStyle/>
        <a:p>
          <a:pPr algn="ctr"/>
          <a:endParaRPr lang="en-US" sz="3200"/>
        </a:p>
      </dgm:t>
    </dgm:pt>
    <dgm:pt modelId="{AF38E449-F923-44D7-98D7-FFEA7FAAB81A}" type="sibTrans" cxnId="{643FD3C7-6F8C-4801-BC68-80A28FDFF894}">
      <dgm:prSet/>
      <dgm:spPr/>
      <dgm:t>
        <a:bodyPr/>
        <a:lstStyle/>
        <a:p>
          <a:pPr algn="ctr"/>
          <a:endParaRPr lang="en-US" sz="3200"/>
        </a:p>
      </dgm:t>
    </dgm:pt>
    <dgm:pt modelId="{F722A8CF-560E-4B07-96A6-3FEAF646652F}">
      <dgm:prSet phldrT="[Text]" custT="1"/>
      <dgm:spPr/>
      <dgm:t>
        <a:bodyPr/>
        <a:lstStyle/>
        <a:p>
          <a:pPr algn="ctr"/>
          <a:r>
            <a:rPr lang="en-US" sz="2400" dirty="0" smtClean="0"/>
            <a:t>Reliable</a:t>
          </a:r>
          <a:endParaRPr lang="en-US" sz="2400" dirty="0"/>
        </a:p>
      </dgm:t>
    </dgm:pt>
    <dgm:pt modelId="{71D3DA65-F368-4289-BC90-5B781CCF7CAD}" type="parTrans" cxnId="{6541017E-7C3A-4908-8D83-A34CFA66D4A3}">
      <dgm:prSet/>
      <dgm:spPr/>
      <dgm:t>
        <a:bodyPr/>
        <a:lstStyle/>
        <a:p>
          <a:pPr algn="ctr"/>
          <a:endParaRPr lang="en-US" sz="3200"/>
        </a:p>
      </dgm:t>
    </dgm:pt>
    <dgm:pt modelId="{6AA3D047-4B76-4D73-957B-969D6B6F3164}" type="sibTrans" cxnId="{6541017E-7C3A-4908-8D83-A34CFA66D4A3}">
      <dgm:prSet/>
      <dgm:spPr/>
      <dgm:t>
        <a:bodyPr/>
        <a:lstStyle/>
        <a:p>
          <a:pPr algn="ctr"/>
          <a:endParaRPr lang="en-US" sz="3200" dirty="0"/>
        </a:p>
      </dgm:t>
    </dgm:pt>
    <dgm:pt modelId="{3D9203BD-F25C-418F-AFB8-33A27EE43FBF}">
      <dgm:prSet phldrT="[Text]" custT="1"/>
      <dgm:spPr/>
      <dgm:t>
        <a:bodyPr/>
        <a:lstStyle/>
        <a:p>
          <a:pPr algn="ctr"/>
          <a:r>
            <a:rPr lang="en-US" sz="2400" dirty="0" smtClean="0"/>
            <a:t>Accurate</a:t>
          </a:r>
          <a:endParaRPr lang="en-US" sz="2400" dirty="0"/>
        </a:p>
      </dgm:t>
    </dgm:pt>
    <dgm:pt modelId="{5D320F3D-D3BD-46DD-A168-13BD8B933D6B}" type="parTrans" cxnId="{0BE19F3B-D5BE-4FEA-8814-F2945F6BE77B}">
      <dgm:prSet/>
      <dgm:spPr/>
      <dgm:t>
        <a:bodyPr/>
        <a:lstStyle/>
        <a:p>
          <a:pPr algn="ctr"/>
          <a:endParaRPr lang="en-US" sz="3200"/>
        </a:p>
      </dgm:t>
    </dgm:pt>
    <dgm:pt modelId="{4E765E25-BF69-408C-99F3-C6FF5AEE6A65}" type="sibTrans" cxnId="{0BE19F3B-D5BE-4FEA-8814-F2945F6BE77B}">
      <dgm:prSet/>
      <dgm:spPr/>
      <dgm:t>
        <a:bodyPr/>
        <a:lstStyle/>
        <a:p>
          <a:pPr algn="ctr"/>
          <a:endParaRPr lang="en-US" sz="3200" dirty="0"/>
        </a:p>
      </dgm:t>
    </dgm:pt>
    <dgm:pt modelId="{9DB45D3B-BE75-4A7D-8679-69801670226C}">
      <dgm:prSet phldrT="[Text]" custT="1"/>
      <dgm:spPr/>
      <dgm:t>
        <a:bodyPr/>
        <a:lstStyle/>
        <a:p>
          <a:pPr algn="ctr"/>
          <a:r>
            <a:rPr lang="en-US" sz="2400" dirty="0" smtClean="0"/>
            <a:t>Standard</a:t>
          </a:r>
          <a:endParaRPr lang="en-US" sz="2400" dirty="0"/>
        </a:p>
      </dgm:t>
    </dgm:pt>
    <dgm:pt modelId="{134F3110-D06A-4AA0-9078-64C4DA6ACA4F}" type="parTrans" cxnId="{0FB2CAD1-31BC-4EDD-92DC-10E9DBAF895B}">
      <dgm:prSet/>
      <dgm:spPr/>
      <dgm:t>
        <a:bodyPr/>
        <a:lstStyle/>
        <a:p>
          <a:pPr algn="ctr"/>
          <a:endParaRPr lang="en-US" sz="3200"/>
        </a:p>
      </dgm:t>
    </dgm:pt>
    <dgm:pt modelId="{0D403A6A-CED5-4EE8-A66F-FD9EF729388A}" type="sibTrans" cxnId="{0FB2CAD1-31BC-4EDD-92DC-10E9DBAF895B}">
      <dgm:prSet/>
      <dgm:spPr/>
      <dgm:t>
        <a:bodyPr/>
        <a:lstStyle/>
        <a:p>
          <a:pPr algn="ctr"/>
          <a:endParaRPr lang="en-US" sz="3200" dirty="0"/>
        </a:p>
      </dgm:t>
    </dgm:pt>
    <dgm:pt modelId="{1E551130-3498-4194-989E-081B9FF70A2B}" type="pres">
      <dgm:prSet presAssocID="{44B4FFE5-AE2C-4286-94CC-94968A07375F}" presName="Name0" presStyleCnt="0">
        <dgm:presLayoutVars>
          <dgm:chMax val="1"/>
          <dgm:dir/>
          <dgm:animLvl val="ctr"/>
          <dgm:resizeHandles val="exact"/>
        </dgm:presLayoutVars>
      </dgm:prSet>
      <dgm:spPr/>
      <dgm:t>
        <a:bodyPr/>
        <a:lstStyle/>
        <a:p>
          <a:endParaRPr lang="en-US"/>
        </a:p>
      </dgm:t>
    </dgm:pt>
    <dgm:pt modelId="{E2CDBAD3-CFEF-4F2C-8860-9779E72571CE}" type="pres">
      <dgm:prSet presAssocID="{414D899A-A2F5-4731-919E-403D44AF4FFA}" presName="centerShape" presStyleLbl="node0" presStyleIdx="0" presStyleCnt="1" custScaleX="139703" custScaleY="145590"/>
      <dgm:spPr/>
      <dgm:t>
        <a:bodyPr/>
        <a:lstStyle/>
        <a:p>
          <a:endParaRPr lang="en-US"/>
        </a:p>
      </dgm:t>
    </dgm:pt>
    <dgm:pt modelId="{4C9B7B25-952E-4068-8D7F-146A9033624F}" type="pres">
      <dgm:prSet presAssocID="{F722A8CF-560E-4B07-96A6-3FEAF646652F}" presName="node" presStyleLbl="node1" presStyleIdx="0" presStyleCnt="3" custScaleX="142794" custScaleY="119914">
        <dgm:presLayoutVars>
          <dgm:bulletEnabled val="1"/>
        </dgm:presLayoutVars>
      </dgm:prSet>
      <dgm:spPr/>
      <dgm:t>
        <a:bodyPr/>
        <a:lstStyle/>
        <a:p>
          <a:endParaRPr lang="en-US"/>
        </a:p>
      </dgm:t>
    </dgm:pt>
    <dgm:pt modelId="{13FE1D8A-A1E2-42F8-982C-713037147595}" type="pres">
      <dgm:prSet presAssocID="{F722A8CF-560E-4B07-96A6-3FEAF646652F}" presName="dummy" presStyleCnt="0"/>
      <dgm:spPr/>
    </dgm:pt>
    <dgm:pt modelId="{7C9CFB6A-1327-4E7B-B5BB-AC775EFFC43E}" type="pres">
      <dgm:prSet presAssocID="{6AA3D047-4B76-4D73-957B-969D6B6F3164}" presName="sibTrans" presStyleLbl="sibTrans2D1" presStyleIdx="0" presStyleCnt="3"/>
      <dgm:spPr/>
      <dgm:t>
        <a:bodyPr/>
        <a:lstStyle/>
        <a:p>
          <a:endParaRPr lang="en-US"/>
        </a:p>
      </dgm:t>
    </dgm:pt>
    <dgm:pt modelId="{5699835F-8DE2-4AF8-9D5A-969C7F13E176}" type="pres">
      <dgm:prSet presAssocID="{3D9203BD-F25C-418F-AFB8-33A27EE43FBF}" presName="node" presStyleLbl="node1" presStyleIdx="1" presStyleCnt="3" custScaleX="141869">
        <dgm:presLayoutVars>
          <dgm:bulletEnabled val="1"/>
        </dgm:presLayoutVars>
      </dgm:prSet>
      <dgm:spPr/>
      <dgm:t>
        <a:bodyPr/>
        <a:lstStyle/>
        <a:p>
          <a:endParaRPr lang="en-US"/>
        </a:p>
      </dgm:t>
    </dgm:pt>
    <dgm:pt modelId="{634A331A-B59B-4DE9-8421-2E2738162F62}" type="pres">
      <dgm:prSet presAssocID="{3D9203BD-F25C-418F-AFB8-33A27EE43FBF}" presName="dummy" presStyleCnt="0"/>
      <dgm:spPr/>
    </dgm:pt>
    <dgm:pt modelId="{0FB68CCC-7D68-4A69-B37C-DC71FCC27A6D}" type="pres">
      <dgm:prSet presAssocID="{4E765E25-BF69-408C-99F3-C6FF5AEE6A65}" presName="sibTrans" presStyleLbl="sibTrans2D1" presStyleIdx="1" presStyleCnt="3"/>
      <dgm:spPr/>
      <dgm:t>
        <a:bodyPr/>
        <a:lstStyle/>
        <a:p>
          <a:endParaRPr lang="en-US"/>
        </a:p>
      </dgm:t>
    </dgm:pt>
    <dgm:pt modelId="{BF379EAD-5FDE-4661-A937-FB4FF0C8E5D1}" type="pres">
      <dgm:prSet presAssocID="{9DB45D3B-BE75-4A7D-8679-69801670226C}" presName="node" presStyleLbl="node1" presStyleIdx="2" presStyleCnt="3" custScaleX="146386">
        <dgm:presLayoutVars>
          <dgm:bulletEnabled val="1"/>
        </dgm:presLayoutVars>
      </dgm:prSet>
      <dgm:spPr/>
      <dgm:t>
        <a:bodyPr/>
        <a:lstStyle/>
        <a:p>
          <a:endParaRPr lang="en-US"/>
        </a:p>
      </dgm:t>
    </dgm:pt>
    <dgm:pt modelId="{6862404D-FA40-4B98-BF49-5007D1687134}" type="pres">
      <dgm:prSet presAssocID="{9DB45D3B-BE75-4A7D-8679-69801670226C}" presName="dummy" presStyleCnt="0"/>
      <dgm:spPr/>
    </dgm:pt>
    <dgm:pt modelId="{A0F24F79-ACB4-4E6A-A44F-EAF161CF4955}" type="pres">
      <dgm:prSet presAssocID="{0D403A6A-CED5-4EE8-A66F-FD9EF729388A}" presName="sibTrans" presStyleLbl="sibTrans2D1" presStyleIdx="2" presStyleCnt="3"/>
      <dgm:spPr/>
      <dgm:t>
        <a:bodyPr/>
        <a:lstStyle/>
        <a:p>
          <a:endParaRPr lang="en-US"/>
        </a:p>
      </dgm:t>
    </dgm:pt>
  </dgm:ptLst>
  <dgm:cxnLst>
    <dgm:cxn modelId="{8128293B-597E-451F-A37C-B2350ABD96C1}" type="presOf" srcId="{414D899A-A2F5-4731-919E-403D44AF4FFA}" destId="{E2CDBAD3-CFEF-4F2C-8860-9779E72571CE}" srcOrd="0" destOrd="0" presId="urn:microsoft.com/office/officeart/2005/8/layout/radial6"/>
    <dgm:cxn modelId="{B900F03B-967B-462C-B709-6A4D51064DCE}" type="presOf" srcId="{3D9203BD-F25C-418F-AFB8-33A27EE43FBF}" destId="{5699835F-8DE2-4AF8-9D5A-969C7F13E176}" srcOrd="0" destOrd="0" presId="urn:microsoft.com/office/officeart/2005/8/layout/radial6"/>
    <dgm:cxn modelId="{E383AB31-9042-4FAC-9ED9-54764CE673F9}" type="presOf" srcId="{44B4FFE5-AE2C-4286-94CC-94968A07375F}" destId="{1E551130-3498-4194-989E-081B9FF70A2B}" srcOrd="0" destOrd="0" presId="urn:microsoft.com/office/officeart/2005/8/layout/radial6"/>
    <dgm:cxn modelId="{643FD3C7-6F8C-4801-BC68-80A28FDFF894}" srcId="{44B4FFE5-AE2C-4286-94CC-94968A07375F}" destId="{414D899A-A2F5-4731-919E-403D44AF4FFA}" srcOrd="0" destOrd="0" parTransId="{E21D4A7C-9AE0-4326-B446-BC1F572B8DA2}" sibTransId="{AF38E449-F923-44D7-98D7-FFEA7FAAB81A}"/>
    <dgm:cxn modelId="{0BE19F3B-D5BE-4FEA-8814-F2945F6BE77B}" srcId="{414D899A-A2F5-4731-919E-403D44AF4FFA}" destId="{3D9203BD-F25C-418F-AFB8-33A27EE43FBF}" srcOrd="1" destOrd="0" parTransId="{5D320F3D-D3BD-46DD-A168-13BD8B933D6B}" sibTransId="{4E765E25-BF69-408C-99F3-C6FF5AEE6A65}"/>
    <dgm:cxn modelId="{D03B6725-9A54-4A28-8C90-773989B7809E}" type="presOf" srcId="{0D403A6A-CED5-4EE8-A66F-FD9EF729388A}" destId="{A0F24F79-ACB4-4E6A-A44F-EAF161CF4955}" srcOrd="0" destOrd="0" presId="urn:microsoft.com/office/officeart/2005/8/layout/radial6"/>
    <dgm:cxn modelId="{C2AE7CD6-8B49-48E8-B332-4343B7D2784E}" type="presOf" srcId="{6AA3D047-4B76-4D73-957B-969D6B6F3164}" destId="{7C9CFB6A-1327-4E7B-B5BB-AC775EFFC43E}" srcOrd="0" destOrd="0" presId="urn:microsoft.com/office/officeart/2005/8/layout/radial6"/>
    <dgm:cxn modelId="{74834052-31C8-4711-805B-CE890C77FAE3}" type="presOf" srcId="{9DB45D3B-BE75-4A7D-8679-69801670226C}" destId="{BF379EAD-5FDE-4661-A937-FB4FF0C8E5D1}" srcOrd="0" destOrd="0" presId="urn:microsoft.com/office/officeart/2005/8/layout/radial6"/>
    <dgm:cxn modelId="{6541017E-7C3A-4908-8D83-A34CFA66D4A3}" srcId="{414D899A-A2F5-4731-919E-403D44AF4FFA}" destId="{F722A8CF-560E-4B07-96A6-3FEAF646652F}" srcOrd="0" destOrd="0" parTransId="{71D3DA65-F368-4289-BC90-5B781CCF7CAD}" sibTransId="{6AA3D047-4B76-4D73-957B-969D6B6F3164}"/>
    <dgm:cxn modelId="{8AF9AB9F-94AF-429F-B2BB-65A1D98EE447}" type="presOf" srcId="{4E765E25-BF69-408C-99F3-C6FF5AEE6A65}" destId="{0FB68CCC-7D68-4A69-B37C-DC71FCC27A6D}" srcOrd="0" destOrd="0" presId="urn:microsoft.com/office/officeart/2005/8/layout/radial6"/>
    <dgm:cxn modelId="{0FB2CAD1-31BC-4EDD-92DC-10E9DBAF895B}" srcId="{414D899A-A2F5-4731-919E-403D44AF4FFA}" destId="{9DB45D3B-BE75-4A7D-8679-69801670226C}" srcOrd="2" destOrd="0" parTransId="{134F3110-D06A-4AA0-9078-64C4DA6ACA4F}" sibTransId="{0D403A6A-CED5-4EE8-A66F-FD9EF729388A}"/>
    <dgm:cxn modelId="{C4FA8D96-DE66-487D-971E-89ED7D686DDF}" type="presOf" srcId="{F722A8CF-560E-4B07-96A6-3FEAF646652F}" destId="{4C9B7B25-952E-4068-8D7F-146A9033624F}" srcOrd="0" destOrd="0" presId="urn:microsoft.com/office/officeart/2005/8/layout/radial6"/>
    <dgm:cxn modelId="{5B7B7342-451D-42E2-8F85-BA9FCC283D0F}" type="presParOf" srcId="{1E551130-3498-4194-989E-081B9FF70A2B}" destId="{E2CDBAD3-CFEF-4F2C-8860-9779E72571CE}" srcOrd="0" destOrd="0" presId="urn:microsoft.com/office/officeart/2005/8/layout/radial6"/>
    <dgm:cxn modelId="{A399EBA6-64D9-465E-B6C1-D56C64656A2F}" type="presParOf" srcId="{1E551130-3498-4194-989E-081B9FF70A2B}" destId="{4C9B7B25-952E-4068-8D7F-146A9033624F}" srcOrd="1" destOrd="0" presId="urn:microsoft.com/office/officeart/2005/8/layout/radial6"/>
    <dgm:cxn modelId="{868D0D9F-39ED-4D5D-9028-756CB6946FB9}" type="presParOf" srcId="{1E551130-3498-4194-989E-081B9FF70A2B}" destId="{13FE1D8A-A1E2-42F8-982C-713037147595}" srcOrd="2" destOrd="0" presId="urn:microsoft.com/office/officeart/2005/8/layout/radial6"/>
    <dgm:cxn modelId="{ECEB28C7-39AE-4C25-A8D6-272733EA3B35}" type="presParOf" srcId="{1E551130-3498-4194-989E-081B9FF70A2B}" destId="{7C9CFB6A-1327-4E7B-B5BB-AC775EFFC43E}" srcOrd="3" destOrd="0" presId="urn:microsoft.com/office/officeart/2005/8/layout/radial6"/>
    <dgm:cxn modelId="{1AA00FAF-BE3B-43F2-ACAF-A6DC9A374273}" type="presParOf" srcId="{1E551130-3498-4194-989E-081B9FF70A2B}" destId="{5699835F-8DE2-4AF8-9D5A-969C7F13E176}" srcOrd="4" destOrd="0" presId="urn:microsoft.com/office/officeart/2005/8/layout/radial6"/>
    <dgm:cxn modelId="{BB897366-9AC5-46D5-84D3-EF8FBC298E29}" type="presParOf" srcId="{1E551130-3498-4194-989E-081B9FF70A2B}" destId="{634A331A-B59B-4DE9-8421-2E2738162F62}" srcOrd="5" destOrd="0" presId="urn:microsoft.com/office/officeart/2005/8/layout/radial6"/>
    <dgm:cxn modelId="{EAFE781A-99FA-469E-9210-655A823A216A}" type="presParOf" srcId="{1E551130-3498-4194-989E-081B9FF70A2B}" destId="{0FB68CCC-7D68-4A69-B37C-DC71FCC27A6D}" srcOrd="6" destOrd="0" presId="urn:microsoft.com/office/officeart/2005/8/layout/radial6"/>
    <dgm:cxn modelId="{3EDCEE9A-F0D5-4AF8-B0E1-3C3BD1EA8B13}" type="presParOf" srcId="{1E551130-3498-4194-989E-081B9FF70A2B}" destId="{BF379EAD-5FDE-4661-A937-FB4FF0C8E5D1}" srcOrd="7" destOrd="0" presId="urn:microsoft.com/office/officeart/2005/8/layout/radial6"/>
    <dgm:cxn modelId="{5FBC1613-3CC6-4DB5-AAFB-6BB0BA99C065}" type="presParOf" srcId="{1E551130-3498-4194-989E-081B9FF70A2B}" destId="{6862404D-FA40-4B98-BF49-5007D1687134}" srcOrd="8" destOrd="0" presId="urn:microsoft.com/office/officeart/2005/8/layout/radial6"/>
    <dgm:cxn modelId="{26392003-368C-476E-8513-E8E82DA3E321}" type="presParOf" srcId="{1E551130-3498-4194-989E-081B9FF70A2B}" destId="{A0F24F79-ACB4-4E6A-A44F-EAF161CF4955}" srcOrd="9"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DEE0F1E-2F3C-41E3-8DDC-4BCCA40F5B9E}" type="doc">
      <dgm:prSet loTypeId="urn:microsoft.com/office/officeart/2005/8/layout/gear1" loCatId="process" qsTypeId="urn:microsoft.com/office/officeart/2005/8/quickstyle/simple1" qsCatId="simple" csTypeId="urn:microsoft.com/office/officeart/2005/8/colors/accent1_2" csCatId="accent1" phldr="1"/>
      <dgm:spPr/>
    </dgm:pt>
    <dgm:pt modelId="{A3743ABC-FA71-47DB-B699-2EB64A9B5D76}">
      <dgm:prSet phldrT="[Text]" custT="1"/>
      <dgm:spPr/>
      <dgm:t>
        <a:bodyPr/>
        <a:lstStyle/>
        <a:p>
          <a:r>
            <a:rPr lang="en-US" sz="2800" dirty="0" smtClean="0"/>
            <a:t>Method</a:t>
          </a:r>
          <a:endParaRPr lang="en-US" sz="2800" dirty="0"/>
        </a:p>
      </dgm:t>
    </dgm:pt>
    <dgm:pt modelId="{48215554-AACF-49BD-8E02-3E1C6127FEB0}" type="parTrans" cxnId="{29D3B4B6-3D73-4506-8BDD-FBF8C4886179}">
      <dgm:prSet/>
      <dgm:spPr/>
      <dgm:t>
        <a:bodyPr/>
        <a:lstStyle/>
        <a:p>
          <a:endParaRPr lang="en-US" sz="2800"/>
        </a:p>
      </dgm:t>
    </dgm:pt>
    <dgm:pt modelId="{9EF1BAC6-7938-4E91-B83E-D550E472EEA6}" type="sibTrans" cxnId="{29D3B4B6-3D73-4506-8BDD-FBF8C4886179}">
      <dgm:prSet/>
      <dgm:spPr/>
      <dgm:t>
        <a:bodyPr/>
        <a:lstStyle/>
        <a:p>
          <a:endParaRPr lang="en-US" sz="2800" dirty="0"/>
        </a:p>
      </dgm:t>
    </dgm:pt>
    <dgm:pt modelId="{237F5A06-B651-4B24-8619-FE8E5D6C6F2D}">
      <dgm:prSet phldrT="[Text]" custT="1"/>
      <dgm:spPr/>
      <dgm:t>
        <a:bodyPr/>
        <a:lstStyle/>
        <a:p>
          <a:r>
            <a:rPr lang="en-US" sz="2800" dirty="0" smtClean="0"/>
            <a:t>M/c</a:t>
          </a:r>
          <a:endParaRPr lang="en-US" sz="2800" dirty="0"/>
        </a:p>
      </dgm:t>
    </dgm:pt>
    <dgm:pt modelId="{A7DA79D0-9CA9-4299-BBDB-4DDABBCAC370}" type="parTrans" cxnId="{B730A3A6-DB87-4CEA-80DF-806DE5CE2ABE}">
      <dgm:prSet/>
      <dgm:spPr/>
      <dgm:t>
        <a:bodyPr/>
        <a:lstStyle/>
        <a:p>
          <a:endParaRPr lang="en-US" sz="2800"/>
        </a:p>
      </dgm:t>
    </dgm:pt>
    <dgm:pt modelId="{E1B676BC-B953-4412-B6D8-48BAFC4BB7BA}" type="sibTrans" cxnId="{B730A3A6-DB87-4CEA-80DF-806DE5CE2ABE}">
      <dgm:prSet/>
      <dgm:spPr/>
      <dgm:t>
        <a:bodyPr/>
        <a:lstStyle/>
        <a:p>
          <a:endParaRPr lang="en-US" sz="2800" dirty="0"/>
        </a:p>
      </dgm:t>
    </dgm:pt>
    <dgm:pt modelId="{9090A01E-C2C1-43D2-A4AE-522EC7477117}">
      <dgm:prSet phldrT="[Text]" custT="1"/>
      <dgm:spPr/>
      <dgm:t>
        <a:bodyPr/>
        <a:lstStyle/>
        <a:p>
          <a:r>
            <a:rPr lang="en-US" sz="2800" dirty="0" smtClean="0"/>
            <a:t>Man</a:t>
          </a:r>
          <a:endParaRPr lang="en-US" sz="2800" dirty="0"/>
        </a:p>
      </dgm:t>
    </dgm:pt>
    <dgm:pt modelId="{3A443690-35BC-4DEC-828A-19A642FCB03B}" type="parTrans" cxnId="{E7CDA749-FCE3-4D5D-AD3E-160CC4A42C6F}">
      <dgm:prSet/>
      <dgm:spPr/>
    </dgm:pt>
    <dgm:pt modelId="{3B73DCB9-E465-4E5E-9313-21EFB7B6F89E}" type="sibTrans" cxnId="{E7CDA749-FCE3-4D5D-AD3E-160CC4A42C6F}">
      <dgm:prSet/>
      <dgm:spPr/>
    </dgm:pt>
    <dgm:pt modelId="{B9A32E14-321B-4D46-AEE8-24F11AA34E9B}" type="pres">
      <dgm:prSet presAssocID="{9DEE0F1E-2F3C-41E3-8DDC-4BCCA40F5B9E}" presName="composite" presStyleCnt="0">
        <dgm:presLayoutVars>
          <dgm:chMax val="3"/>
          <dgm:animLvl val="lvl"/>
          <dgm:resizeHandles val="exact"/>
        </dgm:presLayoutVars>
      </dgm:prSet>
      <dgm:spPr/>
    </dgm:pt>
    <dgm:pt modelId="{0AB74E9E-F64B-4EFF-B8DC-B38E148B7088}" type="pres">
      <dgm:prSet presAssocID="{A3743ABC-FA71-47DB-B699-2EB64A9B5D76}" presName="gear1" presStyleLbl="node1" presStyleIdx="0" presStyleCnt="3">
        <dgm:presLayoutVars>
          <dgm:chMax val="1"/>
          <dgm:bulletEnabled val="1"/>
        </dgm:presLayoutVars>
      </dgm:prSet>
      <dgm:spPr/>
      <dgm:t>
        <a:bodyPr/>
        <a:lstStyle/>
        <a:p>
          <a:endParaRPr lang="en-US"/>
        </a:p>
      </dgm:t>
    </dgm:pt>
    <dgm:pt modelId="{FE874EB2-902C-4AC2-A4CA-0A9DB3242FAB}" type="pres">
      <dgm:prSet presAssocID="{A3743ABC-FA71-47DB-B699-2EB64A9B5D76}" presName="gear1srcNode" presStyleLbl="node1" presStyleIdx="0" presStyleCnt="3"/>
      <dgm:spPr/>
      <dgm:t>
        <a:bodyPr/>
        <a:lstStyle/>
        <a:p>
          <a:endParaRPr lang="en-US"/>
        </a:p>
      </dgm:t>
    </dgm:pt>
    <dgm:pt modelId="{0863E8FD-B1ED-429C-A1EA-2AB42F01BCC7}" type="pres">
      <dgm:prSet presAssocID="{A3743ABC-FA71-47DB-B699-2EB64A9B5D76}" presName="gear1dstNode" presStyleLbl="node1" presStyleIdx="0" presStyleCnt="3"/>
      <dgm:spPr/>
      <dgm:t>
        <a:bodyPr/>
        <a:lstStyle/>
        <a:p>
          <a:endParaRPr lang="en-US"/>
        </a:p>
      </dgm:t>
    </dgm:pt>
    <dgm:pt modelId="{784D9923-B943-40BC-BC74-EB53198AA3F4}" type="pres">
      <dgm:prSet presAssocID="{237F5A06-B651-4B24-8619-FE8E5D6C6F2D}" presName="gear2" presStyleLbl="node1" presStyleIdx="1" presStyleCnt="3">
        <dgm:presLayoutVars>
          <dgm:chMax val="1"/>
          <dgm:bulletEnabled val="1"/>
        </dgm:presLayoutVars>
      </dgm:prSet>
      <dgm:spPr/>
      <dgm:t>
        <a:bodyPr/>
        <a:lstStyle/>
        <a:p>
          <a:endParaRPr lang="en-US"/>
        </a:p>
      </dgm:t>
    </dgm:pt>
    <dgm:pt modelId="{9C30D791-135F-4C39-BB21-56EC99F3FA6D}" type="pres">
      <dgm:prSet presAssocID="{237F5A06-B651-4B24-8619-FE8E5D6C6F2D}" presName="gear2srcNode" presStyleLbl="node1" presStyleIdx="1" presStyleCnt="3"/>
      <dgm:spPr/>
      <dgm:t>
        <a:bodyPr/>
        <a:lstStyle/>
        <a:p>
          <a:endParaRPr lang="en-US"/>
        </a:p>
      </dgm:t>
    </dgm:pt>
    <dgm:pt modelId="{6C5AE925-593D-4D0A-A9C2-5DCD9A439650}" type="pres">
      <dgm:prSet presAssocID="{237F5A06-B651-4B24-8619-FE8E5D6C6F2D}" presName="gear2dstNode" presStyleLbl="node1" presStyleIdx="1" presStyleCnt="3"/>
      <dgm:spPr/>
      <dgm:t>
        <a:bodyPr/>
        <a:lstStyle/>
        <a:p>
          <a:endParaRPr lang="en-US"/>
        </a:p>
      </dgm:t>
    </dgm:pt>
    <dgm:pt modelId="{90D193C2-40C3-47A8-84B4-DB0F09124574}" type="pres">
      <dgm:prSet presAssocID="{9090A01E-C2C1-43D2-A4AE-522EC7477117}" presName="gear3" presStyleLbl="node1" presStyleIdx="2" presStyleCnt="3"/>
      <dgm:spPr/>
      <dgm:t>
        <a:bodyPr/>
        <a:lstStyle/>
        <a:p>
          <a:endParaRPr lang="en-US"/>
        </a:p>
      </dgm:t>
    </dgm:pt>
    <dgm:pt modelId="{0780AA66-1822-44C4-AE7A-513D4F9FC6A2}" type="pres">
      <dgm:prSet presAssocID="{9090A01E-C2C1-43D2-A4AE-522EC7477117}" presName="gear3tx" presStyleLbl="node1" presStyleIdx="2" presStyleCnt="3">
        <dgm:presLayoutVars>
          <dgm:chMax val="1"/>
          <dgm:bulletEnabled val="1"/>
        </dgm:presLayoutVars>
      </dgm:prSet>
      <dgm:spPr/>
      <dgm:t>
        <a:bodyPr/>
        <a:lstStyle/>
        <a:p>
          <a:endParaRPr lang="en-US"/>
        </a:p>
      </dgm:t>
    </dgm:pt>
    <dgm:pt modelId="{D006064E-1E1F-46BE-936B-D16E24EFA380}" type="pres">
      <dgm:prSet presAssocID="{9090A01E-C2C1-43D2-A4AE-522EC7477117}" presName="gear3srcNode" presStyleLbl="node1" presStyleIdx="2" presStyleCnt="3"/>
      <dgm:spPr/>
      <dgm:t>
        <a:bodyPr/>
        <a:lstStyle/>
        <a:p>
          <a:endParaRPr lang="en-US"/>
        </a:p>
      </dgm:t>
    </dgm:pt>
    <dgm:pt modelId="{714CF243-779C-4924-8FFF-FB8050E11752}" type="pres">
      <dgm:prSet presAssocID="{9090A01E-C2C1-43D2-A4AE-522EC7477117}" presName="gear3dstNode" presStyleLbl="node1" presStyleIdx="2" presStyleCnt="3"/>
      <dgm:spPr/>
      <dgm:t>
        <a:bodyPr/>
        <a:lstStyle/>
        <a:p>
          <a:endParaRPr lang="en-US"/>
        </a:p>
      </dgm:t>
    </dgm:pt>
    <dgm:pt modelId="{A35916DA-2342-47BE-A558-4CB8C5B66D4E}" type="pres">
      <dgm:prSet presAssocID="{9EF1BAC6-7938-4E91-B83E-D550E472EEA6}" presName="connector1" presStyleLbl="sibTrans2D1" presStyleIdx="0" presStyleCnt="3"/>
      <dgm:spPr/>
      <dgm:t>
        <a:bodyPr/>
        <a:lstStyle/>
        <a:p>
          <a:endParaRPr lang="en-US"/>
        </a:p>
      </dgm:t>
    </dgm:pt>
    <dgm:pt modelId="{3130025D-9F93-407F-8F95-B40642FA705C}" type="pres">
      <dgm:prSet presAssocID="{E1B676BC-B953-4412-B6D8-48BAFC4BB7BA}" presName="connector2" presStyleLbl="sibTrans2D1" presStyleIdx="1" presStyleCnt="3"/>
      <dgm:spPr/>
      <dgm:t>
        <a:bodyPr/>
        <a:lstStyle/>
        <a:p>
          <a:endParaRPr lang="en-US"/>
        </a:p>
      </dgm:t>
    </dgm:pt>
    <dgm:pt modelId="{76C2B9C4-7175-41A7-9275-5961DB04FB83}" type="pres">
      <dgm:prSet presAssocID="{3B73DCB9-E465-4E5E-9313-21EFB7B6F89E}" presName="connector3" presStyleLbl="sibTrans2D1" presStyleIdx="2" presStyleCnt="3"/>
      <dgm:spPr/>
    </dgm:pt>
  </dgm:ptLst>
  <dgm:cxnLst>
    <dgm:cxn modelId="{BCC3760A-E574-489C-A00F-4C65EAC8FAB6}" type="presOf" srcId="{A3743ABC-FA71-47DB-B699-2EB64A9B5D76}" destId="{FE874EB2-902C-4AC2-A4CA-0A9DB3242FAB}" srcOrd="1" destOrd="0" presId="urn:microsoft.com/office/officeart/2005/8/layout/gear1"/>
    <dgm:cxn modelId="{12CCD7A6-756A-40D5-9370-814C2903748F}" type="presOf" srcId="{A3743ABC-FA71-47DB-B699-2EB64A9B5D76}" destId="{0AB74E9E-F64B-4EFF-B8DC-B38E148B7088}" srcOrd="0" destOrd="0" presId="urn:microsoft.com/office/officeart/2005/8/layout/gear1"/>
    <dgm:cxn modelId="{CDD9D430-6DED-48A1-8467-A26F7D7DB065}" type="presOf" srcId="{9090A01E-C2C1-43D2-A4AE-522EC7477117}" destId="{0780AA66-1822-44C4-AE7A-513D4F9FC6A2}" srcOrd="1" destOrd="0" presId="urn:microsoft.com/office/officeart/2005/8/layout/gear1"/>
    <dgm:cxn modelId="{56A785C9-02BF-4680-95E8-DF0E815D24A7}" type="presOf" srcId="{9EF1BAC6-7938-4E91-B83E-D550E472EEA6}" destId="{A35916DA-2342-47BE-A558-4CB8C5B66D4E}" srcOrd="0" destOrd="0" presId="urn:microsoft.com/office/officeart/2005/8/layout/gear1"/>
    <dgm:cxn modelId="{86491CA7-FA11-49DD-B4E3-EC0EE30E0813}" type="presOf" srcId="{237F5A06-B651-4B24-8619-FE8E5D6C6F2D}" destId="{6C5AE925-593D-4D0A-A9C2-5DCD9A439650}" srcOrd="2" destOrd="0" presId="urn:microsoft.com/office/officeart/2005/8/layout/gear1"/>
    <dgm:cxn modelId="{B730A3A6-DB87-4CEA-80DF-806DE5CE2ABE}" srcId="{9DEE0F1E-2F3C-41E3-8DDC-4BCCA40F5B9E}" destId="{237F5A06-B651-4B24-8619-FE8E5D6C6F2D}" srcOrd="1" destOrd="0" parTransId="{A7DA79D0-9CA9-4299-BBDB-4DDABBCAC370}" sibTransId="{E1B676BC-B953-4412-B6D8-48BAFC4BB7BA}"/>
    <dgm:cxn modelId="{69CE7C44-497F-49BC-AA67-BEC986C390F2}" type="presOf" srcId="{A3743ABC-FA71-47DB-B699-2EB64A9B5D76}" destId="{0863E8FD-B1ED-429C-A1EA-2AB42F01BCC7}" srcOrd="2" destOrd="0" presId="urn:microsoft.com/office/officeart/2005/8/layout/gear1"/>
    <dgm:cxn modelId="{B86423AD-D80F-444A-8598-2DB81A14BB0B}" type="presOf" srcId="{9090A01E-C2C1-43D2-A4AE-522EC7477117}" destId="{90D193C2-40C3-47A8-84B4-DB0F09124574}" srcOrd="0" destOrd="0" presId="urn:microsoft.com/office/officeart/2005/8/layout/gear1"/>
    <dgm:cxn modelId="{6D029149-EF47-4B41-9456-985C713CEBF8}" type="presOf" srcId="{E1B676BC-B953-4412-B6D8-48BAFC4BB7BA}" destId="{3130025D-9F93-407F-8F95-B40642FA705C}" srcOrd="0" destOrd="0" presId="urn:microsoft.com/office/officeart/2005/8/layout/gear1"/>
    <dgm:cxn modelId="{70762A76-10DB-4BE7-9330-28E465B1CC8E}" type="presOf" srcId="{9DEE0F1E-2F3C-41E3-8DDC-4BCCA40F5B9E}" destId="{B9A32E14-321B-4D46-AEE8-24F11AA34E9B}" srcOrd="0" destOrd="0" presId="urn:microsoft.com/office/officeart/2005/8/layout/gear1"/>
    <dgm:cxn modelId="{2AFF1411-5A72-4332-9E5D-3BBD7E495546}" type="presOf" srcId="{9090A01E-C2C1-43D2-A4AE-522EC7477117}" destId="{714CF243-779C-4924-8FFF-FB8050E11752}" srcOrd="3" destOrd="0" presId="urn:microsoft.com/office/officeart/2005/8/layout/gear1"/>
    <dgm:cxn modelId="{E7CDA749-FCE3-4D5D-AD3E-160CC4A42C6F}" srcId="{9DEE0F1E-2F3C-41E3-8DDC-4BCCA40F5B9E}" destId="{9090A01E-C2C1-43D2-A4AE-522EC7477117}" srcOrd="2" destOrd="0" parTransId="{3A443690-35BC-4DEC-828A-19A642FCB03B}" sibTransId="{3B73DCB9-E465-4E5E-9313-21EFB7B6F89E}"/>
    <dgm:cxn modelId="{2CA1BDC2-40E0-4006-81F1-6FA32722AE7C}" type="presOf" srcId="{9090A01E-C2C1-43D2-A4AE-522EC7477117}" destId="{D006064E-1E1F-46BE-936B-D16E24EFA380}" srcOrd="2" destOrd="0" presId="urn:microsoft.com/office/officeart/2005/8/layout/gear1"/>
    <dgm:cxn modelId="{3789A765-35C7-4F0A-BC00-B0B17E6CA505}" type="presOf" srcId="{237F5A06-B651-4B24-8619-FE8E5D6C6F2D}" destId="{9C30D791-135F-4C39-BB21-56EC99F3FA6D}" srcOrd="1" destOrd="0" presId="urn:microsoft.com/office/officeart/2005/8/layout/gear1"/>
    <dgm:cxn modelId="{FB14180F-2896-4F0F-825E-B10DE30669E6}" type="presOf" srcId="{3B73DCB9-E465-4E5E-9313-21EFB7B6F89E}" destId="{76C2B9C4-7175-41A7-9275-5961DB04FB83}" srcOrd="0" destOrd="0" presId="urn:microsoft.com/office/officeart/2005/8/layout/gear1"/>
    <dgm:cxn modelId="{F4058675-D0A2-4D11-855B-391EE6ADD00E}" type="presOf" srcId="{237F5A06-B651-4B24-8619-FE8E5D6C6F2D}" destId="{784D9923-B943-40BC-BC74-EB53198AA3F4}" srcOrd="0" destOrd="0" presId="urn:microsoft.com/office/officeart/2005/8/layout/gear1"/>
    <dgm:cxn modelId="{29D3B4B6-3D73-4506-8BDD-FBF8C4886179}" srcId="{9DEE0F1E-2F3C-41E3-8DDC-4BCCA40F5B9E}" destId="{A3743ABC-FA71-47DB-B699-2EB64A9B5D76}" srcOrd="0" destOrd="0" parTransId="{48215554-AACF-49BD-8E02-3E1C6127FEB0}" sibTransId="{9EF1BAC6-7938-4E91-B83E-D550E472EEA6}"/>
    <dgm:cxn modelId="{088F4E8A-6457-4596-B211-90BFADF3CE8A}" type="presParOf" srcId="{B9A32E14-321B-4D46-AEE8-24F11AA34E9B}" destId="{0AB74E9E-F64B-4EFF-B8DC-B38E148B7088}" srcOrd="0" destOrd="0" presId="urn:microsoft.com/office/officeart/2005/8/layout/gear1"/>
    <dgm:cxn modelId="{C616FC21-05BB-407C-BCB3-40D238FCE104}" type="presParOf" srcId="{B9A32E14-321B-4D46-AEE8-24F11AA34E9B}" destId="{FE874EB2-902C-4AC2-A4CA-0A9DB3242FAB}" srcOrd="1" destOrd="0" presId="urn:microsoft.com/office/officeart/2005/8/layout/gear1"/>
    <dgm:cxn modelId="{DE97171F-72BE-4AB2-B2F9-FD9496806758}" type="presParOf" srcId="{B9A32E14-321B-4D46-AEE8-24F11AA34E9B}" destId="{0863E8FD-B1ED-429C-A1EA-2AB42F01BCC7}" srcOrd="2" destOrd="0" presId="urn:microsoft.com/office/officeart/2005/8/layout/gear1"/>
    <dgm:cxn modelId="{362B7C64-4DB1-48F8-B134-166E692046A5}" type="presParOf" srcId="{B9A32E14-321B-4D46-AEE8-24F11AA34E9B}" destId="{784D9923-B943-40BC-BC74-EB53198AA3F4}" srcOrd="3" destOrd="0" presId="urn:microsoft.com/office/officeart/2005/8/layout/gear1"/>
    <dgm:cxn modelId="{20E5DC5D-7479-436E-B887-FA4DE32A81B6}" type="presParOf" srcId="{B9A32E14-321B-4D46-AEE8-24F11AA34E9B}" destId="{9C30D791-135F-4C39-BB21-56EC99F3FA6D}" srcOrd="4" destOrd="0" presId="urn:microsoft.com/office/officeart/2005/8/layout/gear1"/>
    <dgm:cxn modelId="{52855634-6B06-41E1-ADAA-5454624E8D1F}" type="presParOf" srcId="{B9A32E14-321B-4D46-AEE8-24F11AA34E9B}" destId="{6C5AE925-593D-4D0A-A9C2-5DCD9A439650}" srcOrd="5" destOrd="0" presId="urn:microsoft.com/office/officeart/2005/8/layout/gear1"/>
    <dgm:cxn modelId="{18D38D79-3ED3-4F53-8926-4BC5981E52F5}" type="presParOf" srcId="{B9A32E14-321B-4D46-AEE8-24F11AA34E9B}" destId="{90D193C2-40C3-47A8-84B4-DB0F09124574}" srcOrd="6" destOrd="0" presId="urn:microsoft.com/office/officeart/2005/8/layout/gear1"/>
    <dgm:cxn modelId="{2530D595-978B-4918-8D5D-65CB7922EDF5}" type="presParOf" srcId="{B9A32E14-321B-4D46-AEE8-24F11AA34E9B}" destId="{0780AA66-1822-44C4-AE7A-513D4F9FC6A2}" srcOrd="7" destOrd="0" presId="urn:microsoft.com/office/officeart/2005/8/layout/gear1"/>
    <dgm:cxn modelId="{51AB1C3E-C4A7-4490-AE72-DCB09E0AD10E}" type="presParOf" srcId="{B9A32E14-321B-4D46-AEE8-24F11AA34E9B}" destId="{D006064E-1E1F-46BE-936B-D16E24EFA380}" srcOrd="8" destOrd="0" presId="urn:microsoft.com/office/officeart/2005/8/layout/gear1"/>
    <dgm:cxn modelId="{DD1682FC-65C6-4D2B-B8B7-3BD9968F5614}" type="presParOf" srcId="{B9A32E14-321B-4D46-AEE8-24F11AA34E9B}" destId="{714CF243-779C-4924-8FFF-FB8050E11752}" srcOrd="9" destOrd="0" presId="urn:microsoft.com/office/officeart/2005/8/layout/gear1"/>
    <dgm:cxn modelId="{AF4A6028-F31B-44FC-A98A-077EFD8F7286}" type="presParOf" srcId="{B9A32E14-321B-4D46-AEE8-24F11AA34E9B}" destId="{A35916DA-2342-47BE-A558-4CB8C5B66D4E}" srcOrd="10" destOrd="0" presId="urn:microsoft.com/office/officeart/2005/8/layout/gear1"/>
    <dgm:cxn modelId="{AC315A52-D11A-4E6A-83D8-408ADED4C655}" type="presParOf" srcId="{B9A32E14-321B-4D46-AEE8-24F11AA34E9B}" destId="{3130025D-9F93-407F-8F95-B40642FA705C}" srcOrd="11" destOrd="0" presId="urn:microsoft.com/office/officeart/2005/8/layout/gear1"/>
    <dgm:cxn modelId="{B7A68533-89B4-4C06-93AC-AECBF7D8B3A7}" type="presParOf" srcId="{B9A32E14-321B-4D46-AEE8-24F11AA34E9B}" destId="{76C2B9C4-7175-41A7-9275-5961DB04FB83}" srcOrd="12" destOrd="0" presId="urn:microsoft.com/office/officeart/2005/8/layout/gear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7D0B6C7-9B83-4E98-AC53-0BA999DD6DD5}" type="doc">
      <dgm:prSet loTypeId="urn:microsoft.com/office/officeart/2005/8/layout/cycle1" loCatId="cycle" qsTypeId="urn:microsoft.com/office/officeart/2005/8/quickstyle/3d9" qsCatId="3D" csTypeId="urn:microsoft.com/office/officeart/2005/8/colors/accent1_2" csCatId="accent1" phldr="1"/>
      <dgm:spPr/>
      <dgm:t>
        <a:bodyPr/>
        <a:lstStyle/>
        <a:p>
          <a:endParaRPr lang="en-US"/>
        </a:p>
      </dgm:t>
    </dgm:pt>
    <dgm:pt modelId="{C937DF90-9F3D-4674-A48A-52073647B575}">
      <dgm:prSet phldrT="[Text]"/>
      <dgm:spPr/>
      <dgm:t>
        <a:bodyPr/>
        <a:lstStyle/>
        <a:p>
          <a:r>
            <a:rPr lang="en-US" dirty="0" smtClean="0"/>
            <a:t>Div-1</a:t>
          </a:r>
          <a:endParaRPr lang="en-US" dirty="0"/>
        </a:p>
      </dgm:t>
    </dgm:pt>
    <dgm:pt modelId="{ED5BBBEA-816D-4CD3-B59B-EB3E056A961A}" type="parTrans" cxnId="{9435935D-D2D5-4253-9313-1DD68597FAB8}">
      <dgm:prSet/>
      <dgm:spPr/>
      <dgm:t>
        <a:bodyPr/>
        <a:lstStyle/>
        <a:p>
          <a:endParaRPr lang="en-US"/>
        </a:p>
      </dgm:t>
    </dgm:pt>
    <dgm:pt modelId="{DB1FA447-6A34-4BB8-AA60-440F5C537570}" type="sibTrans" cxnId="{9435935D-D2D5-4253-9313-1DD68597FAB8}">
      <dgm:prSet/>
      <dgm:spPr/>
      <dgm:t>
        <a:bodyPr/>
        <a:lstStyle/>
        <a:p>
          <a:endParaRPr lang="en-US" dirty="0"/>
        </a:p>
      </dgm:t>
    </dgm:pt>
    <dgm:pt modelId="{B720324D-0915-4E05-83C9-90FBD82C3A44}">
      <dgm:prSet phldrT="[Text]"/>
      <dgm:spPr/>
      <dgm:t>
        <a:bodyPr/>
        <a:lstStyle/>
        <a:p>
          <a:r>
            <a:rPr lang="en-US" dirty="0" smtClean="0"/>
            <a:t>Div-2</a:t>
          </a:r>
          <a:endParaRPr lang="en-US" dirty="0"/>
        </a:p>
      </dgm:t>
    </dgm:pt>
    <dgm:pt modelId="{B6F34E8A-4A98-4CC5-BDE3-292D0C36DACB}" type="parTrans" cxnId="{08AC6BBD-CF74-4D3B-AD95-1923E5947E87}">
      <dgm:prSet/>
      <dgm:spPr/>
      <dgm:t>
        <a:bodyPr/>
        <a:lstStyle/>
        <a:p>
          <a:endParaRPr lang="en-US"/>
        </a:p>
      </dgm:t>
    </dgm:pt>
    <dgm:pt modelId="{9C8A8DF8-D6EB-405B-B5D6-9E51C4F0E266}" type="sibTrans" cxnId="{08AC6BBD-CF74-4D3B-AD95-1923E5947E87}">
      <dgm:prSet/>
      <dgm:spPr/>
      <dgm:t>
        <a:bodyPr/>
        <a:lstStyle/>
        <a:p>
          <a:endParaRPr lang="en-US" dirty="0"/>
        </a:p>
      </dgm:t>
    </dgm:pt>
    <dgm:pt modelId="{6598AD4D-F7A3-45E2-8A32-DF466398762B}">
      <dgm:prSet phldrT="[Text]"/>
      <dgm:spPr/>
      <dgm:t>
        <a:bodyPr/>
        <a:lstStyle/>
        <a:p>
          <a:r>
            <a:rPr lang="en-US" dirty="0" smtClean="0"/>
            <a:t>Div-3</a:t>
          </a:r>
          <a:endParaRPr lang="en-US" dirty="0"/>
        </a:p>
      </dgm:t>
    </dgm:pt>
    <dgm:pt modelId="{5AABDF66-2B5F-4AEE-ACA4-7108799A4D92}" type="parTrans" cxnId="{2865C669-49AC-44DB-BC08-DAA714CC38E7}">
      <dgm:prSet/>
      <dgm:spPr/>
      <dgm:t>
        <a:bodyPr/>
        <a:lstStyle/>
        <a:p>
          <a:endParaRPr lang="en-US"/>
        </a:p>
      </dgm:t>
    </dgm:pt>
    <dgm:pt modelId="{643A1E82-8EEC-4428-91F4-2118076A1394}" type="sibTrans" cxnId="{2865C669-49AC-44DB-BC08-DAA714CC38E7}">
      <dgm:prSet/>
      <dgm:spPr/>
      <dgm:t>
        <a:bodyPr/>
        <a:lstStyle/>
        <a:p>
          <a:endParaRPr lang="en-US" dirty="0"/>
        </a:p>
      </dgm:t>
    </dgm:pt>
    <dgm:pt modelId="{4F51BB98-3698-4C10-A0D6-2F393BC25BA0}" type="pres">
      <dgm:prSet presAssocID="{97D0B6C7-9B83-4E98-AC53-0BA999DD6DD5}" presName="cycle" presStyleCnt="0">
        <dgm:presLayoutVars>
          <dgm:dir/>
          <dgm:resizeHandles val="exact"/>
        </dgm:presLayoutVars>
      </dgm:prSet>
      <dgm:spPr/>
      <dgm:t>
        <a:bodyPr/>
        <a:lstStyle/>
        <a:p>
          <a:endParaRPr lang="en-US"/>
        </a:p>
      </dgm:t>
    </dgm:pt>
    <dgm:pt modelId="{59550139-5787-440C-BEEA-ED3AD53D11BE}" type="pres">
      <dgm:prSet presAssocID="{C937DF90-9F3D-4674-A48A-52073647B575}" presName="dummy" presStyleCnt="0"/>
      <dgm:spPr/>
    </dgm:pt>
    <dgm:pt modelId="{BD308E56-D0AF-47E3-9056-92748B83F9DD}" type="pres">
      <dgm:prSet presAssocID="{C937DF90-9F3D-4674-A48A-52073647B575}" presName="node" presStyleLbl="revTx" presStyleIdx="0" presStyleCnt="3">
        <dgm:presLayoutVars>
          <dgm:bulletEnabled val="1"/>
        </dgm:presLayoutVars>
      </dgm:prSet>
      <dgm:spPr/>
      <dgm:t>
        <a:bodyPr/>
        <a:lstStyle/>
        <a:p>
          <a:endParaRPr lang="en-US"/>
        </a:p>
      </dgm:t>
    </dgm:pt>
    <dgm:pt modelId="{9E5BE76E-DDAC-41CE-B64E-086BE3B83228}" type="pres">
      <dgm:prSet presAssocID="{DB1FA447-6A34-4BB8-AA60-440F5C537570}" presName="sibTrans" presStyleLbl="node1" presStyleIdx="0" presStyleCnt="3"/>
      <dgm:spPr/>
      <dgm:t>
        <a:bodyPr/>
        <a:lstStyle/>
        <a:p>
          <a:endParaRPr lang="en-US"/>
        </a:p>
      </dgm:t>
    </dgm:pt>
    <dgm:pt modelId="{F564B447-0B60-4436-A004-9094A071DDC1}" type="pres">
      <dgm:prSet presAssocID="{B720324D-0915-4E05-83C9-90FBD82C3A44}" presName="dummy" presStyleCnt="0"/>
      <dgm:spPr/>
    </dgm:pt>
    <dgm:pt modelId="{A27789DF-3FC7-4210-B1E2-9A980271569D}" type="pres">
      <dgm:prSet presAssocID="{B720324D-0915-4E05-83C9-90FBD82C3A44}" presName="node" presStyleLbl="revTx" presStyleIdx="1" presStyleCnt="3">
        <dgm:presLayoutVars>
          <dgm:bulletEnabled val="1"/>
        </dgm:presLayoutVars>
      </dgm:prSet>
      <dgm:spPr/>
      <dgm:t>
        <a:bodyPr/>
        <a:lstStyle/>
        <a:p>
          <a:endParaRPr lang="en-US"/>
        </a:p>
      </dgm:t>
    </dgm:pt>
    <dgm:pt modelId="{F9FE2254-945E-466C-A26C-84CBA7CC8404}" type="pres">
      <dgm:prSet presAssocID="{9C8A8DF8-D6EB-405B-B5D6-9E51C4F0E266}" presName="sibTrans" presStyleLbl="node1" presStyleIdx="1" presStyleCnt="3"/>
      <dgm:spPr/>
      <dgm:t>
        <a:bodyPr/>
        <a:lstStyle/>
        <a:p>
          <a:endParaRPr lang="en-US"/>
        </a:p>
      </dgm:t>
    </dgm:pt>
    <dgm:pt modelId="{7211F2EE-195D-4B0D-8D23-B3B3BE59DEEF}" type="pres">
      <dgm:prSet presAssocID="{6598AD4D-F7A3-45E2-8A32-DF466398762B}" presName="dummy" presStyleCnt="0"/>
      <dgm:spPr/>
    </dgm:pt>
    <dgm:pt modelId="{E28DE7B2-7765-486A-9A73-277EF2B4C80E}" type="pres">
      <dgm:prSet presAssocID="{6598AD4D-F7A3-45E2-8A32-DF466398762B}" presName="node" presStyleLbl="revTx" presStyleIdx="2" presStyleCnt="3">
        <dgm:presLayoutVars>
          <dgm:bulletEnabled val="1"/>
        </dgm:presLayoutVars>
      </dgm:prSet>
      <dgm:spPr/>
      <dgm:t>
        <a:bodyPr/>
        <a:lstStyle/>
        <a:p>
          <a:endParaRPr lang="en-US"/>
        </a:p>
      </dgm:t>
    </dgm:pt>
    <dgm:pt modelId="{DC6CD0A2-D001-46BA-8318-EE46643BEB98}" type="pres">
      <dgm:prSet presAssocID="{643A1E82-8EEC-4428-91F4-2118076A1394}" presName="sibTrans" presStyleLbl="node1" presStyleIdx="2" presStyleCnt="3"/>
      <dgm:spPr/>
      <dgm:t>
        <a:bodyPr/>
        <a:lstStyle/>
        <a:p>
          <a:endParaRPr lang="en-US"/>
        </a:p>
      </dgm:t>
    </dgm:pt>
  </dgm:ptLst>
  <dgm:cxnLst>
    <dgm:cxn modelId="{744B91C7-5C07-46FE-A855-121F3B096802}" type="presOf" srcId="{97D0B6C7-9B83-4E98-AC53-0BA999DD6DD5}" destId="{4F51BB98-3698-4C10-A0D6-2F393BC25BA0}" srcOrd="0" destOrd="0" presId="urn:microsoft.com/office/officeart/2005/8/layout/cycle1"/>
    <dgm:cxn modelId="{CD1336E6-7359-41EE-8669-326D9A690614}" type="presOf" srcId="{DB1FA447-6A34-4BB8-AA60-440F5C537570}" destId="{9E5BE76E-DDAC-41CE-B64E-086BE3B83228}" srcOrd="0" destOrd="0" presId="urn:microsoft.com/office/officeart/2005/8/layout/cycle1"/>
    <dgm:cxn modelId="{A8CFEA67-F2D5-4345-87B8-9752C18B09A2}" type="presOf" srcId="{6598AD4D-F7A3-45E2-8A32-DF466398762B}" destId="{E28DE7B2-7765-486A-9A73-277EF2B4C80E}" srcOrd="0" destOrd="0" presId="urn:microsoft.com/office/officeart/2005/8/layout/cycle1"/>
    <dgm:cxn modelId="{87523475-2853-46C1-9AE2-81561DD00BCE}" type="presOf" srcId="{9C8A8DF8-D6EB-405B-B5D6-9E51C4F0E266}" destId="{F9FE2254-945E-466C-A26C-84CBA7CC8404}" srcOrd="0" destOrd="0" presId="urn:microsoft.com/office/officeart/2005/8/layout/cycle1"/>
    <dgm:cxn modelId="{ACDAC6AB-D443-4CA6-B63D-BED916D4FBDD}" type="presOf" srcId="{C937DF90-9F3D-4674-A48A-52073647B575}" destId="{BD308E56-D0AF-47E3-9056-92748B83F9DD}" srcOrd="0" destOrd="0" presId="urn:microsoft.com/office/officeart/2005/8/layout/cycle1"/>
    <dgm:cxn modelId="{9435935D-D2D5-4253-9313-1DD68597FAB8}" srcId="{97D0B6C7-9B83-4E98-AC53-0BA999DD6DD5}" destId="{C937DF90-9F3D-4674-A48A-52073647B575}" srcOrd="0" destOrd="0" parTransId="{ED5BBBEA-816D-4CD3-B59B-EB3E056A961A}" sibTransId="{DB1FA447-6A34-4BB8-AA60-440F5C537570}"/>
    <dgm:cxn modelId="{3D19BFDA-3A4C-4EE1-BDDA-08C376F409B0}" type="presOf" srcId="{643A1E82-8EEC-4428-91F4-2118076A1394}" destId="{DC6CD0A2-D001-46BA-8318-EE46643BEB98}" srcOrd="0" destOrd="0" presId="urn:microsoft.com/office/officeart/2005/8/layout/cycle1"/>
    <dgm:cxn modelId="{ACBE7CEF-7C4D-4126-8CC3-899976453070}" type="presOf" srcId="{B720324D-0915-4E05-83C9-90FBD82C3A44}" destId="{A27789DF-3FC7-4210-B1E2-9A980271569D}" srcOrd="0" destOrd="0" presId="urn:microsoft.com/office/officeart/2005/8/layout/cycle1"/>
    <dgm:cxn modelId="{2865C669-49AC-44DB-BC08-DAA714CC38E7}" srcId="{97D0B6C7-9B83-4E98-AC53-0BA999DD6DD5}" destId="{6598AD4D-F7A3-45E2-8A32-DF466398762B}" srcOrd="2" destOrd="0" parTransId="{5AABDF66-2B5F-4AEE-ACA4-7108799A4D92}" sibTransId="{643A1E82-8EEC-4428-91F4-2118076A1394}"/>
    <dgm:cxn modelId="{08AC6BBD-CF74-4D3B-AD95-1923E5947E87}" srcId="{97D0B6C7-9B83-4E98-AC53-0BA999DD6DD5}" destId="{B720324D-0915-4E05-83C9-90FBD82C3A44}" srcOrd="1" destOrd="0" parTransId="{B6F34E8A-4A98-4CC5-BDE3-292D0C36DACB}" sibTransId="{9C8A8DF8-D6EB-405B-B5D6-9E51C4F0E266}"/>
    <dgm:cxn modelId="{49991EDA-54EB-4104-B58E-F71C5ED5BC89}" type="presParOf" srcId="{4F51BB98-3698-4C10-A0D6-2F393BC25BA0}" destId="{59550139-5787-440C-BEEA-ED3AD53D11BE}" srcOrd="0" destOrd="0" presId="urn:microsoft.com/office/officeart/2005/8/layout/cycle1"/>
    <dgm:cxn modelId="{4EF83B7E-17A2-42EE-94CB-ED268B5E66BF}" type="presParOf" srcId="{4F51BB98-3698-4C10-A0D6-2F393BC25BA0}" destId="{BD308E56-D0AF-47E3-9056-92748B83F9DD}" srcOrd="1" destOrd="0" presId="urn:microsoft.com/office/officeart/2005/8/layout/cycle1"/>
    <dgm:cxn modelId="{A36E008A-689F-4DEF-9606-6027E477E7C5}" type="presParOf" srcId="{4F51BB98-3698-4C10-A0D6-2F393BC25BA0}" destId="{9E5BE76E-DDAC-41CE-B64E-086BE3B83228}" srcOrd="2" destOrd="0" presId="urn:microsoft.com/office/officeart/2005/8/layout/cycle1"/>
    <dgm:cxn modelId="{2BF52ABE-F42F-49E9-8A0F-E9D6CF41B41C}" type="presParOf" srcId="{4F51BB98-3698-4C10-A0D6-2F393BC25BA0}" destId="{F564B447-0B60-4436-A004-9094A071DDC1}" srcOrd="3" destOrd="0" presId="urn:microsoft.com/office/officeart/2005/8/layout/cycle1"/>
    <dgm:cxn modelId="{CF90B414-44EE-47B2-B196-967B874B0007}" type="presParOf" srcId="{4F51BB98-3698-4C10-A0D6-2F393BC25BA0}" destId="{A27789DF-3FC7-4210-B1E2-9A980271569D}" srcOrd="4" destOrd="0" presId="urn:microsoft.com/office/officeart/2005/8/layout/cycle1"/>
    <dgm:cxn modelId="{7DA8597B-3C99-42FB-BBA1-64E469C34494}" type="presParOf" srcId="{4F51BB98-3698-4C10-A0D6-2F393BC25BA0}" destId="{F9FE2254-945E-466C-A26C-84CBA7CC8404}" srcOrd="5" destOrd="0" presId="urn:microsoft.com/office/officeart/2005/8/layout/cycle1"/>
    <dgm:cxn modelId="{CAD0C4B6-097A-4D8E-9A64-64764E082AE4}" type="presParOf" srcId="{4F51BB98-3698-4C10-A0D6-2F393BC25BA0}" destId="{7211F2EE-195D-4B0D-8D23-B3B3BE59DEEF}" srcOrd="6" destOrd="0" presId="urn:microsoft.com/office/officeart/2005/8/layout/cycle1"/>
    <dgm:cxn modelId="{95FFB06E-BC07-49AC-B044-071800FE8E66}" type="presParOf" srcId="{4F51BB98-3698-4C10-A0D6-2F393BC25BA0}" destId="{E28DE7B2-7765-486A-9A73-277EF2B4C80E}" srcOrd="7" destOrd="0" presId="urn:microsoft.com/office/officeart/2005/8/layout/cycle1"/>
    <dgm:cxn modelId="{00DCB4C4-9120-42DB-BCFD-AA54294F527D}" type="presParOf" srcId="{4F51BB98-3698-4C10-A0D6-2F393BC25BA0}" destId="{DC6CD0A2-D001-46BA-8318-EE46643BEB98}" srcOrd="8" destOrd="0" presId="urn:microsoft.com/office/officeart/2005/8/layout/cycl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7D0B6C7-9B83-4E98-AC53-0BA999DD6DD5}" type="doc">
      <dgm:prSet loTypeId="urn:microsoft.com/office/officeart/2005/8/layout/gear1" loCatId="process" qsTypeId="urn:microsoft.com/office/officeart/2005/8/quickstyle/3d9" qsCatId="3D" csTypeId="urn:microsoft.com/office/officeart/2005/8/colors/accent1_2" csCatId="accent1" phldr="1"/>
      <dgm:spPr/>
      <dgm:t>
        <a:bodyPr/>
        <a:lstStyle/>
        <a:p>
          <a:endParaRPr lang="en-US"/>
        </a:p>
      </dgm:t>
    </dgm:pt>
    <dgm:pt modelId="{C937DF90-9F3D-4674-A48A-52073647B575}">
      <dgm:prSet phldrT="[Text]" custT="1"/>
      <dgm:spPr/>
      <dgm:t>
        <a:bodyPr/>
        <a:lstStyle/>
        <a:p>
          <a:r>
            <a:rPr lang="en-US" sz="2400" b="1" i="1" dirty="0" smtClean="0">
              <a:solidFill>
                <a:srgbClr val="FF0000"/>
              </a:solidFill>
            </a:rPr>
            <a:t>Hands-on</a:t>
          </a:r>
          <a:endParaRPr lang="en-US" sz="2400" dirty="0">
            <a:solidFill>
              <a:srgbClr val="FF0000"/>
            </a:solidFill>
          </a:endParaRPr>
        </a:p>
      </dgm:t>
    </dgm:pt>
    <dgm:pt modelId="{ED5BBBEA-816D-4CD3-B59B-EB3E056A961A}" type="parTrans" cxnId="{9435935D-D2D5-4253-9313-1DD68597FAB8}">
      <dgm:prSet/>
      <dgm:spPr/>
      <dgm:t>
        <a:bodyPr/>
        <a:lstStyle/>
        <a:p>
          <a:endParaRPr lang="en-US"/>
        </a:p>
      </dgm:t>
    </dgm:pt>
    <dgm:pt modelId="{DB1FA447-6A34-4BB8-AA60-440F5C537570}" type="sibTrans" cxnId="{9435935D-D2D5-4253-9313-1DD68597FAB8}">
      <dgm:prSet/>
      <dgm:spPr/>
      <dgm:t>
        <a:bodyPr/>
        <a:lstStyle/>
        <a:p>
          <a:endParaRPr lang="en-US" dirty="0"/>
        </a:p>
      </dgm:t>
    </dgm:pt>
    <dgm:pt modelId="{B720324D-0915-4E05-83C9-90FBD82C3A44}">
      <dgm:prSet phldrT="[Text]" custT="1"/>
      <dgm:spPr/>
      <dgm:t>
        <a:bodyPr/>
        <a:lstStyle/>
        <a:p>
          <a:r>
            <a:rPr lang="en-US" sz="1400" b="1" i="1" dirty="0" smtClean="0">
              <a:solidFill>
                <a:srgbClr val="FFFF00"/>
              </a:solidFill>
            </a:rPr>
            <a:t>Focused Workshop </a:t>
          </a:r>
          <a:endParaRPr lang="en-US" sz="1400" dirty="0">
            <a:solidFill>
              <a:srgbClr val="FFFF00"/>
            </a:solidFill>
          </a:endParaRPr>
        </a:p>
      </dgm:t>
    </dgm:pt>
    <dgm:pt modelId="{B6F34E8A-4A98-4CC5-BDE3-292D0C36DACB}" type="parTrans" cxnId="{08AC6BBD-CF74-4D3B-AD95-1923E5947E87}">
      <dgm:prSet/>
      <dgm:spPr/>
      <dgm:t>
        <a:bodyPr/>
        <a:lstStyle/>
        <a:p>
          <a:endParaRPr lang="en-US"/>
        </a:p>
      </dgm:t>
    </dgm:pt>
    <dgm:pt modelId="{9C8A8DF8-D6EB-405B-B5D6-9E51C4F0E266}" type="sibTrans" cxnId="{08AC6BBD-CF74-4D3B-AD95-1923E5947E87}">
      <dgm:prSet/>
      <dgm:spPr/>
      <dgm:t>
        <a:bodyPr/>
        <a:lstStyle/>
        <a:p>
          <a:endParaRPr lang="en-US" dirty="0"/>
        </a:p>
      </dgm:t>
    </dgm:pt>
    <dgm:pt modelId="{6598AD4D-F7A3-45E2-8A32-DF466398762B}">
      <dgm:prSet phldrT="[Text]" custT="1"/>
      <dgm:spPr/>
      <dgm:t>
        <a:bodyPr/>
        <a:lstStyle/>
        <a:p>
          <a:r>
            <a:rPr lang="en-US" sz="1600" b="1" i="1" dirty="0" smtClean="0"/>
            <a:t>Refresher Course </a:t>
          </a:r>
          <a:r>
            <a:rPr lang="en-US" sz="1600" dirty="0" smtClean="0"/>
            <a:t> </a:t>
          </a:r>
          <a:endParaRPr lang="en-US" sz="1600" dirty="0"/>
        </a:p>
      </dgm:t>
    </dgm:pt>
    <dgm:pt modelId="{5AABDF66-2B5F-4AEE-ACA4-7108799A4D92}" type="parTrans" cxnId="{2865C669-49AC-44DB-BC08-DAA714CC38E7}">
      <dgm:prSet/>
      <dgm:spPr/>
      <dgm:t>
        <a:bodyPr/>
        <a:lstStyle/>
        <a:p>
          <a:endParaRPr lang="en-US"/>
        </a:p>
      </dgm:t>
    </dgm:pt>
    <dgm:pt modelId="{643A1E82-8EEC-4428-91F4-2118076A1394}" type="sibTrans" cxnId="{2865C669-49AC-44DB-BC08-DAA714CC38E7}">
      <dgm:prSet/>
      <dgm:spPr/>
      <dgm:t>
        <a:bodyPr/>
        <a:lstStyle/>
        <a:p>
          <a:endParaRPr lang="en-US" dirty="0"/>
        </a:p>
      </dgm:t>
    </dgm:pt>
    <dgm:pt modelId="{F880B6A8-ACB5-4ADE-96FE-F67CC24A67C5}">
      <dgm:prSet phldrT="[Text]"/>
      <dgm:spPr/>
      <dgm:t>
        <a:bodyPr/>
        <a:lstStyle/>
        <a:p>
          <a:endParaRPr lang="en-US" dirty="0"/>
        </a:p>
      </dgm:t>
    </dgm:pt>
    <dgm:pt modelId="{5E710624-7038-4279-8A37-A2344B17ECB1}" type="parTrans" cxnId="{1E7E07A6-1A3B-4294-9273-B00C8B8D920C}">
      <dgm:prSet/>
      <dgm:spPr/>
      <dgm:t>
        <a:bodyPr/>
        <a:lstStyle/>
        <a:p>
          <a:endParaRPr lang="en-US"/>
        </a:p>
      </dgm:t>
    </dgm:pt>
    <dgm:pt modelId="{99DE7914-74AE-4796-9008-44C1EEFF28A1}" type="sibTrans" cxnId="{1E7E07A6-1A3B-4294-9273-B00C8B8D920C}">
      <dgm:prSet/>
      <dgm:spPr/>
      <dgm:t>
        <a:bodyPr/>
        <a:lstStyle/>
        <a:p>
          <a:endParaRPr lang="en-US"/>
        </a:p>
      </dgm:t>
    </dgm:pt>
    <dgm:pt modelId="{66340BDA-F41E-4739-AA65-77FDE435D880}">
      <dgm:prSet phldrT="[Text]"/>
      <dgm:spPr/>
      <dgm:t>
        <a:bodyPr/>
        <a:lstStyle/>
        <a:p>
          <a:endParaRPr lang="en-US" dirty="0"/>
        </a:p>
      </dgm:t>
    </dgm:pt>
    <dgm:pt modelId="{9998C1B7-D43E-4AAF-8936-1AF1CF21E33E}" type="parTrans" cxnId="{B628BAC3-39FB-4A0E-A661-29FF174A4B00}">
      <dgm:prSet/>
      <dgm:spPr/>
      <dgm:t>
        <a:bodyPr/>
        <a:lstStyle/>
        <a:p>
          <a:endParaRPr lang="en-US"/>
        </a:p>
      </dgm:t>
    </dgm:pt>
    <dgm:pt modelId="{62D93626-C286-4F37-A256-BA74B8BACF33}" type="sibTrans" cxnId="{B628BAC3-39FB-4A0E-A661-29FF174A4B00}">
      <dgm:prSet/>
      <dgm:spPr/>
      <dgm:t>
        <a:bodyPr/>
        <a:lstStyle/>
        <a:p>
          <a:endParaRPr lang="en-US"/>
        </a:p>
      </dgm:t>
    </dgm:pt>
    <dgm:pt modelId="{CE2E939C-A449-4D2E-BADF-9F667BC94867}" type="pres">
      <dgm:prSet presAssocID="{97D0B6C7-9B83-4E98-AC53-0BA999DD6DD5}" presName="composite" presStyleCnt="0">
        <dgm:presLayoutVars>
          <dgm:chMax val="3"/>
          <dgm:animLvl val="lvl"/>
          <dgm:resizeHandles val="exact"/>
        </dgm:presLayoutVars>
      </dgm:prSet>
      <dgm:spPr/>
      <dgm:t>
        <a:bodyPr/>
        <a:lstStyle/>
        <a:p>
          <a:endParaRPr lang="en-US"/>
        </a:p>
      </dgm:t>
    </dgm:pt>
    <dgm:pt modelId="{5B350D3B-E334-45AA-AD54-A00C9A424306}" type="pres">
      <dgm:prSet presAssocID="{C937DF90-9F3D-4674-A48A-52073647B575}" presName="gear1" presStyleLbl="node1" presStyleIdx="0" presStyleCnt="3" custLinFactNeighborX="515" custLinFactNeighborY="122">
        <dgm:presLayoutVars>
          <dgm:chMax val="1"/>
          <dgm:bulletEnabled val="1"/>
        </dgm:presLayoutVars>
      </dgm:prSet>
      <dgm:spPr/>
      <dgm:t>
        <a:bodyPr/>
        <a:lstStyle/>
        <a:p>
          <a:endParaRPr lang="en-US"/>
        </a:p>
      </dgm:t>
    </dgm:pt>
    <dgm:pt modelId="{7DDA888A-8DB3-4329-8CA1-9D9984A620D4}" type="pres">
      <dgm:prSet presAssocID="{C937DF90-9F3D-4674-A48A-52073647B575}" presName="gear1srcNode" presStyleLbl="node1" presStyleIdx="0" presStyleCnt="3"/>
      <dgm:spPr/>
      <dgm:t>
        <a:bodyPr/>
        <a:lstStyle/>
        <a:p>
          <a:endParaRPr lang="en-US"/>
        </a:p>
      </dgm:t>
    </dgm:pt>
    <dgm:pt modelId="{371E7CE4-90EF-4A47-BDEC-ADB5D3D6D8D5}" type="pres">
      <dgm:prSet presAssocID="{C937DF90-9F3D-4674-A48A-52073647B575}" presName="gear1dstNode" presStyleLbl="node1" presStyleIdx="0" presStyleCnt="3"/>
      <dgm:spPr/>
      <dgm:t>
        <a:bodyPr/>
        <a:lstStyle/>
        <a:p>
          <a:endParaRPr lang="en-US"/>
        </a:p>
      </dgm:t>
    </dgm:pt>
    <dgm:pt modelId="{A979A45A-9322-4A28-A652-7725705B9494}" type="pres">
      <dgm:prSet presAssocID="{B720324D-0915-4E05-83C9-90FBD82C3A44}" presName="gear2" presStyleLbl="node1" presStyleIdx="1" presStyleCnt="3" custLinFactNeighborX="519" custLinFactNeighborY="4365">
        <dgm:presLayoutVars>
          <dgm:chMax val="1"/>
          <dgm:bulletEnabled val="1"/>
        </dgm:presLayoutVars>
      </dgm:prSet>
      <dgm:spPr/>
      <dgm:t>
        <a:bodyPr/>
        <a:lstStyle/>
        <a:p>
          <a:endParaRPr lang="en-US"/>
        </a:p>
      </dgm:t>
    </dgm:pt>
    <dgm:pt modelId="{D1B590C2-6464-4F86-B19E-2C1AE8A16B80}" type="pres">
      <dgm:prSet presAssocID="{B720324D-0915-4E05-83C9-90FBD82C3A44}" presName="gear2srcNode" presStyleLbl="node1" presStyleIdx="1" presStyleCnt="3"/>
      <dgm:spPr/>
      <dgm:t>
        <a:bodyPr/>
        <a:lstStyle/>
        <a:p>
          <a:endParaRPr lang="en-US"/>
        </a:p>
      </dgm:t>
    </dgm:pt>
    <dgm:pt modelId="{48255EB4-3059-4A6A-8C4C-0752B7129BC0}" type="pres">
      <dgm:prSet presAssocID="{B720324D-0915-4E05-83C9-90FBD82C3A44}" presName="gear2dstNode" presStyleLbl="node1" presStyleIdx="1" presStyleCnt="3"/>
      <dgm:spPr/>
      <dgm:t>
        <a:bodyPr/>
        <a:lstStyle/>
        <a:p>
          <a:endParaRPr lang="en-US"/>
        </a:p>
      </dgm:t>
    </dgm:pt>
    <dgm:pt modelId="{AF7DE19C-3E8F-48BD-A955-AF2B87BBB620}" type="pres">
      <dgm:prSet presAssocID="{6598AD4D-F7A3-45E2-8A32-DF466398762B}" presName="gear3" presStyleLbl="node1" presStyleIdx="2" presStyleCnt="3" custLinFactNeighborX="2241" custLinFactNeighborY="-450"/>
      <dgm:spPr/>
      <dgm:t>
        <a:bodyPr/>
        <a:lstStyle/>
        <a:p>
          <a:endParaRPr lang="en-US"/>
        </a:p>
      </dgm:t>
    </dgm:pt>
    <dgm:pt modelId="{217E3EC2-6EB3-4B1C-91E4-57CA0DC6C575}" type="pres">
      <dgm:prSet presAssocID="{6598AD4D-F7A3-45E2-8A32-DF466398762B}" presName="gear3tx" presStyleLbl="node1" presStyleIdx="2" presStyleCnt="3">
        <dgm:presLayoutVars>
          <dgm:chMax val="1"/>
          <dgm:bulletEnabled val="1"/>
        </dgm:presLayoutVars>
      </dgm:prSet>
      <dgm:spPr/>
      <dgm:t>
        <a:bodyPr/>
        <a:lstStyle/>
        <a:p>
          <a:endParaRPr lang="en-US"/>
        </a:p>
      </dgm:t>
    </dgm:pt>
    <dgm:pt modelId="{26886491-9670-4541-96A0-622E9E686929}" type="pres">
      <dgm:prSet presAssocID="{6598AD4D-F7A3-45E2-8A32-DF466398762B}" presName="gear3srcNode" presStyleLbl="node1" presStyleIdx="2" presStyleCnt="3"/>
      <dgm:spPr/>
      <dgm:t>
        <a:bodyPr/>
        <a:lstStyle/>
        <a:p>
          <a:endParaRPr lang="en-US"/>
        </a:p>
      </dgm:t>
    </dgm:pt>
    <dgm:pt modelId="{54CDF488-9963-4346-BF6A-6BE51C0D8E70}" type="pres">
      <dgm:prSet presAssocID="{6598AD4D-F7A3-45E2-8A32-DF466398762B}" presName="gear3dstNode" presStyleLbl="node1" presStyleIdx="2" presStyleCnt="3"/>
      <dgm:spPr/>
      <dgm:t>
        <a:bodyPr/>
        <a:lstStyle/>
        <a:p>
          <a:endParaRPr lang="en-US"/>
        </a:p>
      </dgm:t>
    </dgm:pt>
    <dgm:pt modelId="{A89D32C7-4EB5-469A-B244-87937F615E41}" type="pres">
      <dgm:prSet presAssocID="{DB1FA447-6A34-4BB8-AA60-440F5C537570}" presName="connector1" presStyleLbl="sibTrans2D1" presStyleIdx="0" presStyleCnt="3"/>
      <dgm:spPr/>
      <dgm:t>
        <a:bodyPr/>
        <a:lstStyle/>
        <a:p>
          <a:endParaRPr lang="en-US"/>
        </a:p>
      </dgm:t>
    </dgm:pt>
    <dgm:pt modelId="{575182F6-40A3-42EA-94BD-25E451DEB527}" type="pres">
      <dgm:prSet presAssocID="{9C8A8DF8-D6EB-405B-B5D6-9E51C4F0E266}" presName="connector2" presStyleLbl="sibTrans2D1" presStyleIdx="1" presStyleCnt="3"/>
      <dgm:spPr/>
      <dgm:t>
        <a:bodyPr/>
        <a:lstStyle/>
        <a:p>
          <a:endParaRPr lang="en-US"/>
        </a:p>
      </dgm:t>
    </dgm:pt>
    <dgm:pt modelId="{67098F96-E378-40D0-91DE-735F8296812B}" type="pres">
      <dgm:prSet presAssocID="{643A1E82-8EEC-4428-91F4-2118076A1394}" presName="connector3" presStyleLbl="sibTrans2D1" presStyleIdx="2" presStyleCnt="3"/>
      <dgm:spPr/>
      <dgm:t>
        <a:bodyPr/>
        <a:lstStyle/>
        <a:p>
          <a:endParaRPr lang="en-US"/>
        </a:p>
      </dgm:t>
    </dgm:pt>
  </dgm:ptLst>
  <dgm:cxnLst>
    <dgm:cxn modelId="{9435935D-D2D5-4253-9313-1DD68597FAB8}" srcId="{97D0B6C7-9B83-4E98-AC53-0BA999DD6DD5}" destId="{C937DF90-9F3D-4674-A48A-52073647B575}" srcOrd="0" destOrd="0" parTransId="{ED5BBBEA-816D-4CD3-B59B-EB3E056A961A}" sibTransId="{DB1FA447-6A34-4BB8-AA60-440F5C537570}"/>
    <dgm:cxn modelId="{5F7DBFBE-B465-4393-AB8F-33861E45AC61}" type="presOf" srcId="{6598AD4D-F7A3-45E2-8A32-DF466398762B}" destId="{AF7DE19C-3E8F-48BD-A955-AF2B87BBB620}" srcOrd="0" destOrd="0" presId="urn:microsoft.com/office/officeart/2005/8/layout/gear1"/>
    <dgm:cxn modelId="{56FDF9EF-E330-4759-B8DE-8D16F2CE47F5}" type="presOf" srcId="{C937DF90-9F3D-4674-A48A-52073647B575}" destId="{371E7CE4-90EF-4A47-BDEC-ADB5D3D6D8D5}" srcOrd="2" destOrd="0" presId="urn:microsoft.com/office/officeart/2005/8/layout/gear1"/>
    <dgm:cxn modelId="{B3D63EB2-53D1-4ECD-937D-76470785D5E6}" type="presOf" srcId="{B720324D-0915-4E05-83C9-90FBD82C3A44}" destId="{A979A45A-9322-4A28-A652-7725705B9494}" srcOrd="0" destOrd="0" presId="urn:microsoft.com/office/officeart/2005/8/layout/gear1"/>
    <dgm:cxn modelId="{71CB4B22-8284-44A0-B510-C275D4699174}" type="presOf" srcId="{97D0B6C7-9B83-4E98-AC53-0BA999DD6DD5}" destId="{CE2E939C-A449-4D2E-BADF-9F667BC94867}" srcOrd="0" destOrd="0" presId="urn:microsoft.com/office/officeart/2005/8/layout/gear1"/>
    <dgm:cxn modelId="{08AC6BBD-CF74-4D3B-AD95-1923E5947E87}" srcId="{97D0B6C7-9B83-4E98-AC53-0BA999DD6DD5}" destId="{B720324D-0915-4E05-83C9-90FBD82C3A44}" srcOrd="1" destOrd="0" parTransId="{B6F34E8A-4A98-4CC5-BDE3-292D0C36DACB}" sibTransId="{9C8A8DF8-D6EB-405B-B5D6-9E51C4F0E266}"/>
    <dgm:cxn modelId="{7B5B9C12-9A7A-4DC6-96F6-D577ECE18B4A}" type="presOf" srcId="{B720324D-0915-4E05-83C9-90FBD82C3A44}" destId="{D1B590C2-6464-4F86-B19E-2C1AE8A16B80}" srcOrd="1" destOrd="0" presId="urn:microsoft.com/office/officeart/2005/8/layout/gear1"/>
    <dgm:cxn modelId="{7B4A2D00-8BE0-4A31-AABD-E3DAFD3797A6}" type="presOf" srcId="{B720324D-0915-4E05-83C9-90FBD82C3A44}" destId="{48255EB4-3059-4A6A-8C4C-0752B7129BC0}" srcOrd="2" destOrd="0" presId="urn:microsoft.com/office/officeart/2005/8/layout/gear1"/>
    <dgm:cxn modelId="{C59BA0E3-A345-406E-91D6-16B78AD9FD56}" type="presOf" srcId="{6598AD4D-F7A3-45E2-8A32-DF466398762B}" destId="{217E3EC2-6EB3-4B1C-91E4-57CA0DC6C575}" srcOrd="1" destOrd="0" presId="urn:microsoft.com/office/officeart/2005/8/layout/gear1"/>
    <dgm:cxn modelId="{EA20B506-5BD9-4DC6-A61B-B5C9673D8DF2}" type="presOf" srcId="{6598AD4D-F7A3-45E2-8A32-DF466398762B}" destId="{54CDF488-9963-4346-BF6A-6BE51C0D8E70}" srcOrd="3" destOrd="0" presId="urn:microsoft.com/office/officeart/2005/8/layout/gear1"/>
    <dgm:cxn modelId="{B628BAC3-39FB-4A0E-A661-29FF174A4B00}" srcId="{97D0B6C7-9B83-4E98-AC53-0BA999DD6DD5}" destId="{66340BDA-F41E-4739-AA65-77FDE435D880}" srcOrd="4" destOrd="0" parTransId="{9998C1B7-D43E-4AAF-8936-1AF1CF21E33E}" sibTransId="{62D93626-C286-4F37-A256-BA74B8BACF33}"/>
    <dgm:cxn modelId="{89D74DA9-0978-4AA5-B247-871B06472842}" type="presOf" srcId="{643A1E82-8EEC-4428-91F4-2118076A1394}" destId="{67098F96-E378-40D0-91DE-735F8296812B}" srcOrd="0" destOrd="0" presId="urn:microsoft.com/office/officeart/2005/8/layout/gear1"/>
    <dgm:cxn modelId="{66466A8B-192A-4BBE-AF8A-52C226509503}" type="presOf" srcId="{C937DF90-9F3D-4674-A48A-52073647B575}" destId="{7DDA888A-8DB3-4329-8CA1-9D9984A620D4}" srcOrd="1" destOrd="0" presId="urn:microsoft.com/office/officeart/2005/8/layout/gear1"/>
    <dgm:cxn modelId="{1E7E07A6-1A3B-4294-9273-B00C8B8D920C}" srcId="{97D0B6C7-9B83-4E98-AC53-0BA999DD6DD5}" destId="{F880B6A8-ACB5-4ADE-96FE-F67CC24A67C5}" srcOrd="3" destOrd="0" parTransId="{5E710624-7038-4279-8A37-A2344B17ECB1}" sibTransId="{99DE7914-74AE-4796-9008-44C1EEFF28A1}"/>
    <dgm:cxn modelId="{A4F555B8-9097-4DB8-AC48-1F1C713942C5}" type="presOf" srcId="{DB1FA447-6A34-4BB8-AA60-440F5C537570}" destId="{A89D32C7-4EB5-469A-B244-87937F615E41}" srcOrd="0" destOrd="0" presId="urn:microsoft.com/office/officeart/2005/8/layout/gear1"/>
    <dgm:cxn modelId="{27014E56-D0C4-4882-B803-AE3BC330E78F}" type="presOf" srcId="{6598AD4D-F7A3-45E2-8A32-DF466398762B}" destId="{26886491-9670-4541-96A0-622E9E686929}" srcOrd="2" destOrd="0" presId="urn:microsoft.com/office/officeart/2005/8/layout/gear1"/>
    <dgm:cxn modelId="{2865C669-49AC-44DB-BC08-DAA714CC38E7}" srcId="{97D0B6C7-9B83-4E98-AC53-0BA999DD6DD5}" destId="{6598AD4D-F7A3-45E2-8A32-DF466398762B}" srcOrd="2" destOrd="0" parTransId="{5AABDF66-2B5F-4AEE-ACA4-7108799A4D92}" sibTransId="{643A1E82-8EEC-4428-91F4-2118076A1394}"/>
    <dgm:cxn modelId="{378043A0-6884-4736-B55E-24AB3D81ABF0}" type="presOf" srcId="{9C8A8DF8-D6EB-405B-B5D6-9E51C4F0E266}" destId="{575182F6-40A3-42EA-94BD-25E451DEB527}" srcOrd="0" destOrd="0" presId="urn:microsoft.com/office/officeart/2005/8/layout/gear1"/>
    <dgm:cxn modelId="{0C9511E9-10F2-40C1-9476-B20B1A5688E7}" type="presOf" srcId="{C937DF90-9F3D-4674-A48A-52073647B575}" destId="{5B350D3B-E334-45AA-AD54-A00C9A424306}" srcOrd="0" destOrd="0" presId="urn:microsoft.com/office/officeart/2005/8/layout/gear1"/>
    <dgm:cxn modelId="{D6CD7EEF-CECA-4D0E-8EC3-87AE4D0B505A}" type="presParOf" srcId="{CE2E939C-A449-4D2E-BADF-9F667BC94867}" destId="{5B350D3B-E334-45AA-AD54-A00C9A424306}" srcOrd="0" destOrd="0" presId="urn:microsoft.com/office/officeart/2005/8/layout/gear1"/>
    <dgm:cxn modelId="{A8CA7796-7B00-479F-92F1-D587A40EDFCB}" type="presParOf" srcId="{CE2E939C-A449-4D2E-BADF-9F667BC94867}" destId="{7DDA888A-8DB3-4329-8CA1-9D9984A620D4}" srcOrd="1" destOrd="0" presId="urn:microsoft.com/office/officeart/2005/8/layout/gear1"/>
    <dgm:cxn modelId="{59DF1392-9FA5-4674-B1B1-8E5BF83FFC5C}" type="presParOf" srcId="{CE2E939C-A449-4D2E-BADF-9F667BC94867}" destId="{371E7CE4-90EF-4A47-BDEC-ADB5D3D6D8D5}" srcOrd="2" destOrd="0" presId="urn:microsoft.com/office/officeart/2005/8/layout/gear1"/>
    <dgm:cxn modelId="{9B95FAC7-2EAF-47F6-8FD8-37D482338B67}" type="presParOf" srcId="{CE2E939C-A449-4D2E-BADF-9F667BC94867}" destId="{A979A45A-9322-4A28-A652-7725705B9494}" srcOrd="3" destOrd="0" presId="urn:microsoft.com/office/officeart/2005/8/layout/gear1"/>
    <dgm:cxn modelId="{C68AD154-630D-499A-ADC0-EC349F9B49B6}" type="presParOf" srcId="{CE2E939C-A449-4D2E-BADF-9F667BC94867}" destId="{D1B590C2-6464-4F86-B19E-2C1AE8A16B80}" srcOrd="4" destOrd="0" presId="urn:microsoft.com/office/officeart/2005/8/layout/gear1"/>
    <dgm:cxn modelId="{01020F1C-D525-4576-A146-9B0FA96EEDD5}" type="presParOf" srcId="{CE2E939C-A449-4D2E-BADF-9F667BC94867}" destId="{48255EB4-3059-4A6A-8C4C-0752B7129BC0}" srcOrd="5" destOrd="0" presId="urn:microsoft.com/office/officeart/2005/8/layout/gear1"/>
    <dgm:cxn modelId="{C33C230D-D6CE-4246-8422-5C56C124D880}" type="presParOf" srcId="{CE2E939C-A449-4D2E-BADF-9F667BC94867}" destId="{AF7DE19C-3E8F-48BD-A955-AF2B87BBB620}" srcOrd="6" destOrd="0" presId="urn:microsoft.com/office/officeart/2005/8/layout/gear1"/>
    <dgm:cxn modelId="{86F4BAB7-36EC-4498-9A93-135456B96572}" type="presParOf" srcId="{CE2E939C-A449-4D2E-BADF-9F667BC94867}" destId="{217E3EC2-6EB3-4B1C-91E4-57CA0DC6C575}" srcOrd="7" destOrd="0" presId="urn:microsoft.com/office/officeart/2005/8/layout/gear1"/>
    <dgm:cxn modelId="{C0D11BFD-C261-4C7D-843C-512C8E8200D5}" type="presParOf" srcId="{CE2E939C-A449-4D2E-BADF-9F667BC94867}" destId="{26886491-9670-4541-96A0-622E9E686929}" srcOrd="8" destOrd="0" presId="urn:microsoft.com/office/officeart/2005/8/layout/gear1"/>
    <dgm:cxn modelId="{23E64D78-A511-41C1-8400-8E49B81E2701}" type="presParOf" srcId="{CE2E939C-A449-4D2E-BADF-9F667BC94867}" destId="{54CDF488-9963-4346-BF6A-6BE51C0D8E70}" srcOrd="9" destOrd="0" presId="urn:microsoft.com/office/officeart/2005/8/layout/gear1"/>
    <dgm:cxn modelId="{484F5794-D4BB-4B13-A715-750F33DC8DC8}" type="presParOf" srcId="{CE2E939C-A449-4D2E-BADF-9F667BC94867}" destId="{A89D32C7-4EB5-469A-B244-87937F615E41}" srcOrd="10" destOrd="0" presId="urn:microsoft.com/office/officeart/2005/8/layout/gear1"/>
    <dgm:cxn modelId="{82C36FBC-FF43-4E66-82D6-2CC729CC9267}" type="presParOf" srcId="{CE2E939C-A449-4D2E-BADF-9F667BC94867}" destId="{575182F6-40A3-42EA-94BD-25E451DEB527}" srcOrd="11" destOrd="0" presId="urn:microsoft.com/office/officeart/2005/8/layout/gear1"/>
    <dgm:cxn modelId="{3860114B-99DA-4CE3-BFB6-BECF9D7CB373}" type="presParOf" srcId="{CE2E939C-A449-4D2E-BADF-9F667BC94867}" destId="{67098F96-E378-40D0-91DE-735F8296812B}" srcOrd="12" destOrd="0" presId="urn:microsoft.com/office/officeart/2005/8/layout/gear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7D0B6C7-9B83-4E98-AC53-0BA999DD6DD5}" type="doc">
      <dgm:prSet loTypeId="urn:microsoft.com/office/officeart/2005/8/layout/arrow2" loCatId="process" qsTypeId="urn:microsoft.com/office/officeart/2005/8/quickstyle/3d4" qsCatId="3D" csTypeId="urn:microsoft.com/office/officeart/2005/8/colors/accent1_2" csCatId="accent1" phldr="1"/>
      <dgm:spPr/>
      <dgm:t>
        <a:bodyPr/>
        <a:lstStyle/>
        <a:p>
          <a:endParaRPr lang="en-US"/>
        </a:p>
      </dgm:t>
    </dgm:pt>
    <dgm:pt modelId="{C937DF90-9F3D-4674-A48A-52073647B575}">
      <dgm:prSet phldrT="[Text]" custT="1"/>
      <dgm:spPr/>
      <dgm:t>
        <a:bodyPr vert="horz"/>
        <a:lstStyle/>
        <a:p>
          <a:r>
            <a:rPr lang="en-US" sz="2000" b="0" i="1" dirty="0" smtClean="0">
              <a:solidFill>
                <a:srgbClr val="FF0000"/>
              </a:solidFill>
            </a:rPr>
            <a:t>Standard Test </a:t>
          </a:r>
          <a:r>
            <a:rPr lang="en-US" sz="2000" b="0" i="1" dirty="0" smtClean="0">
              <a:solidFill>
                <a:srgbClr val="FF0000"/>
              </a:solidFill>
            </a:rPr>
            <a:t>Piece- </a:t>
          </a:r>
          <a:r>
            <a:rPr lang="en-US" sz="2000" b="1" i="1" dirty="0" smtClean="0">
              <a:solidFill>
                <a:srgbClr val="FF0000"/>
              </a:solidFill>
            </a:rPr>
            <a:t>Accuracy</a:t>
          </a:r>
          <a:endParaRPr lang="en-US" sz="2000" b="1" dirty="0">
            <a:solidFill>
              <a:srgbClr val="FF0000"/>
            </a:solidFill>
          </a:endParaRPr>
        </a:p>
      </dgm:t>
    </dgm:pt>
    <dgm:pt modelId="{ED5BBBEA-816D-4CD3-B59B-EB3E056A961A}" type="parTrans" cxnId="{9435935D-D2D5-4253-9313-1DD68597FAB8}">
      <dgm:prSet/>
      <dgm:spPr/>
      <dgm:t>
        <a:bodyPr/>
        <a:lstStyle/>
        <a:p>
          <a:endParaRPr lang="en-US"/>
        </a:p>
      </dgm:t>
    </dgm:pt>
    <dgm:pt modelId="{DB1FA447-6A34-4BB8-AA60-440F5C537570}" type="sibTrans" cxnId="{9435935D-D2D5-4253-9313-1DD68597FAB8}">
      <dgm:prSet/>
      <dgm:spPr/>
      <dgm:t>
        <a:bodyPr/>
        <a:lstStyle/>
        <a:p>
          <a:endParaRPr lang="en-US"/>
        </a:p>
      </dgm:t>
    </dgm:pt>
    <dgm:pt modelId="{B720324D-0915-4E05-83C9-90FBD82C3A44}">
      <dgm:prSet phldrT="[Text]" custT="1"/>
      <dgm:spPr/>
      <dgm:t>
        <a:bodyPr vert="horz"/>
        <a:lstStyle/>
        <a:p>
          <a:r>
            <a:rPr lang="en-US" sz="2000" b="0" i="1" dirty="0" smtClean="0">
              <a:solidFill>
                <a:schemeClr val="accent2">
                  <a:lumMod val="75000"/>
                </a:schemeClr>
              </a:solidFill>
            </a:rPr>
            <a:t>Regular </a:t>
          </a:r>
          <a:r>
            <a:rPr lang="en-US" sz="2000" b="0" i="1" dirty="0" smtClean="0">
              <a:solidFill>
                <a:schemeClr val="accent2">
                  <a:lumMod val="75000"/>
                </a:schemeClr>
              </a:solidFill>
            </a:rPr>
            <a:t>Validation- </a:t>
          </a:r>
          <a:r>
            <a:rPr lang="en-US" sz="2000" b="1" i="1" dirty="0" smtClean="0">
              <a:solidFill>
                <a:schemeClr val="accent2">
                  <a:lumMod val="75000"/>
                </a:schemeClr>
              </a:solidFill>
            </a:rPr>
            <a:t>Accuracy</a:t>
          </a:r>
          <a:endParaRPr lang="en-US" sz="2000" b="1" dirty="0">
            <a:solidFill>
              <a:schemeClr val="accent2">
                <a:lumMod val="75000"/>
              </a:schemeClr>
            </a:solidFill>
          </a:endParaRPr>
        </a:p>
      </dgm:t>
    </dgm:pt>
    <dgm:pt modelId="{B6F34E8A-4A98-4CC5-BDE3-292D0C36DACB}" type="parTrans" cxnId="{08AC6BBD-CF74-4D3B-AD95-1923E5947E87}">
      <dgm:prSet/>
      <dgm:spPr/>
      <dgm:t>
        <a:bodyPr/>
        <a:lstStyle/>
        <a:p>
          <a:endParaRPr lang="en-US"/>
        </a:p>
      </dgm:t>
    </dgm:pt>
    <dgm:pt modelId="{9C8A8DF8-D6EB-405B-B5D6-9E51C4F0E266}" type="sibTrans" cxnId="{08AC6BBD-CF74-4D3B-AD95-1923E5947E87}">
      <dgm:prSet/>
      <dgm:spPr/>
      <dgm:t>
        <a:bodyPr/>
        <a:lstStyle/>
        <a:p>
          <a:endParaRPr lang="en-US"/>
        </a:p>
      </dgm:t>
    </dgm:pt>
    <dgm:pt modelId="{62F17A97-E17F-4216-A898-16BB0F98B85D}">
      <dgm:prSet phldrT="[Text]" custT="1"/>
      <dgm:spPr/>
      <dgm:t>
        <a:bodyPr vert="horz"/>
        <a:lstStyle/>
        <a:p>
          <a:r>
            <a:rPr lang="en-US" sz="2000" b="0" dirty="0" smtClean="0">
              <a:solidFill>
                <a:srgbClr val="00B050"/>
              </a:solidFill>
            </a:rPr>
            <a:t>Prescribed Manual </a:t>
          </a:r>
          <a:r>
            <a:rPr lang="en-US" sz="2000" b="0" dirty="0" smtClean="0">
              <a:solidFill>
                <a:srgbClr val="00B050"/>
              </a:solidFill>
            </a:rPr>
            <a:t>Method- </a:t>
          </a:r>
          <a:r>
            <a:rPr lang="en-US" sz="2000" b="1" dirty="0" smtClean="0">
              <a:solidFill>
                <a:srgbClr val="00B050"/>
              </a:solidFill>
            </a:rPr>
            <a:t>Reliability</a:t>
          </a:r>
          <a:endParaRPr lang="en-US" sz="2000" b="1" dirty="0">
            <a:solidFill>
              <a:srgbClr val="00B050"/>
            </a:solidFill>
          </a:endParaRPr>
        </a:p>
      </dgm:t>
    </dgm:pt>
    <dgm:pt modelId="{9B43EFF9-D2E8-4480-9274-C0875FE6257C}" type="parTrans" cxnId="{27335233-1E8B-4CA8-B2C1-1CF3D1A6CCAF}">
      <dgm:prSet/>
      <dgm:spPr/>
      <dgm:t>
        <a:bodyPr/>
        <a:lstStyle/>
        <a:p>
          <a:endParaRPr lang="en-US"/>
        </a:p>
      </dgm:t>
    </dgm:pt>
    <dgm:pt modelId="{90629B1F-9F12-4C0A-BFFC-3254B446F36E}" type="sibTrans" cxnId="{27335233-1E8B-4CA8-B2C1-1CF3D1A6CCAF}">
      <dgm:prSet/>
      <dgm:spPr/>
      <dgm:t>
        <a:bodyPr/>
        <a:lstStyle/>
        <a:p>
          <a:endParaRPr lang="en-US"/>
        </a:p>
      </dgm:t>
    </dgm:pt>
    <dgm:pt modelId="{AA02CF06-C31F-4F0A-908A-830E05359ECD}">
      <dgm:prSet phldrT="[Text]" custT="1"/>
      <dgm:spPr/>
      <dgm:t>
        <a:bodyPr vert="horz"/>
        <a:lstStyle/>
        <a:p>
          <a:r>
            <a:rPr lang="en-US" sz="2000" b="0" dirty="0" smtClean="0">
              <a:solidFill>
                <a:srgbClr val="F3850D"/>
              </a:solidFill>
            </a:rPr>
            <a:t>Check by </a:t>
          </a:r>
          <a:r>
            <a:rPr lang="en-US" sz="2000" b="0" dirty="0" err="1" smtClean="0">
              <a:solidFill>
                <a:srgbClr val="F3850D"/>
              </a:solidFill>
            </a:rPr>
            <a:t>Incharge</a:t>
          </a:r>
          <a:r>
            <a:rPr lang="en-US" sz="2000" b="0" dirty="0" smtClean="0">
              <a:solidFill>
                <a:srgbClr val="F3850D"/>
              </a:solidFill>
            </a:rPr>
            <a:t> - </a:t>
          </a:r>
          <a:r>
            <a:rPr lang="en-US" sz="2000" b="1" dirty="0" smtClean="0">
              <a:solidFill>
                <a:srgbClr val="F3850D"/>
              </a:solidFill>
            </a:rPr>
            <a:t>Reliability</a:t>
          </a:r>
          <a:endParaRPr lang="en-US" sz="2000" b="1" dirty="0">
            <a:solidFill>
              <a:srgbClr val="F3850D"/>
            </a:solidFill>
          </a:endParaRPr>
        </a:p>
      </dgm:t>
    </dgm:pt>
    <dgm:pt modelId="{694BD0B3-4F00-488A-9CB2-8F72A1781804}" type="parTrans" cxnId="{FE0A6BB2-418E-4BE6-94DE-F86547A3826A}">
      <dgm:prSet/>
      <dgm:spPr/>
      <dgm:t>
        <a:bodyPr/>
        <a:lstStyle/>
        <a:p>
          <a:endParaRPr lang="en-US"/>
        </a:p>
      </dgm:t>
    </dgm:pt>
    <dgm:pt modelId="{5B19B298-3ECE-4096-BE8B-0CD02EF2B5B6}" type="sibTrans" cxnId="{FE0A6BB2-418E-4BE6-94DE-F86547A3826A}">
      <dgm:prSet/>
      <dgm:spPr/>
      <dgm:t>
        <a:bodyPr/>
        <a:lstStyle/>
        <a:p>
          <a:endParaRPr lang="en-US"/>
        </a:p>
      </dgm:t>
    </dgm:pt>
    <dgm:pt modelId="{F8D5E3F2-9CC6-4479-BB0F-B8D6A2DDC89E}">
      <dgm:prSet phldrT="[Text]" custT="1"/>
      <dgm:spPr/>
      <dgm:t>
        <a:bodyPr vert="horz"/>
        <a:lstStyle/>
        <a:p>
          <a:r>
            <a:rPr lang="en-US" sz="2000" b="0" dirty="0" smtClean="0">
              <a:solidFill>
                <a:srgbClr val="0070C0"/>
              </a:solidFill>
            </a:rPr>
            <a:t>Timely Check of </a:t>
          </a:r>
          <a:r>
            <a:rPr lang="en-US" sz="2000" b="0" dirty="0" smtClean="0">
              <a:solidFill>
                <a:srgbClr val="0070C0"/>
              </a:solidFill>
            </a:rPr>
            <a:t>M/c- </a:t>
          </a:r>
          <a:r>
            <a:rPr lang="en-US" sz="2000" b="1" dirty="0" smtClean="0">
              <a:solidFill>
                <a:srgbClr val="0070C0"/>
              </a:solidFill>
            </a:rPr>
            <a:t>Accuracy</a:t>
          </a:r>
          <a:endParaRPr lang="en-US" sz="2000" b="1" dirty="0">
            <a:solidFill>
              <a:srgbClr val="0070C0"/>
            </a:solidFill>
          </a:endParaRPr>
        </a:p>
      </dgm:t>
    </dgm:pt>
    <dgm:pt modelId="{B9038409-EF1B-40E6-A9C6-11D07626EB2E}" type="parTrans" cxnId="{A7564898-A08D-459E-9A7F-24C144B687D2}">
      <dgm:prSet/>
      <dgm:spPr/>
      <dgm:t>
        <a:bodyPr/>
        <a:lstStyle/>
        <a:p>
          <a:endParaRPr lang="en-US"/>
        </a:p>
      </dgm:t>
    </dgm:pt>
    <dgm:pt modelId="{B90B60F2-5414-46B0-ACDA-EF4FF03C2FAD}" type="sibTrans" cxnId="{A7564898-A08D-459E-9A7F-24C144B687D2}">
      <dgm:prSet/>
      <dgm:spPr/>
      <dgm:t>
        <a:bodyPr/>
        <a:lstStyle/>
        <a:p>
          <a:endParaRPr lang="en-US"/>
        </a:p>
      </dgm:t>
    </dgm:pt>
    <dgm:pt modelId="{26EB44B5-0C37-4126-A3F5-F044FFD471F5}" type="pres">
      <dgm:prSet presAssocID="{97D0B6C7-9B83-4E98-AC53-0BA999DD6DD5}" presName="arrowDiagram" presStyleCnt="0">
        <dgm:presLayoutVars>
          <dgm:chMax val="5"/>
          <dgm:dir/>
          <dgm:resizeHandles val="exact"/>
        </dgm:presLayoutVars>
      </dgm:prSet>
      <dgm:spPr/>
      <dgm:t>
        <a:bodyPr/>
        <a:lstStyle/>
        <a:p>
          <a:endParaRPr lang="en-US"/>
        </a:p>
      </dgm:t>
    </dgm:pt>
    <dgm:pt modelId="{4DFAB530-DE32-4342-8C33-F93A38621615}" type="pres">
      <dgm:prSet presAssocID="{97D0B6C7-9B83-4E98-AC53-0BA999DD6DD5}" presName="arrow" presStyleLbl="bgShp" presStyleIdx="0" presStyleCnt="1" custScaleX="94202" custScaleY="84608" custLinFactNeighborX="2836" custLinFactNeighborY="1495"/>
      <dgm:spPr/>
    </dgm:pt>
    <dgm:pt modelId="{1C9E757B-FE34-464F-9EA9-E1C4CDAF5D9D}" type="pres">
      <dgm:prSet presAssocID="{97D0B6C7-9B83-4E98-AC53-0BA999DD6DD5}" presName="arrowDiagram5" presStyleCnt="0"/>
      <dgm:spPr/>
    </dgm:pt>
    <dgm:pt modelId="{58853780-0588-4D79-BE60-78166852B768}" type="pres">
      <dgm:prSet presAssocID="{C937DF90-9F3D-4674-A48A-52073647B575}" presName="bullet5a" presStyleLbl="node1" presStyleIdx="0" presStyleCnt="5" custLinFactX="44442" custLinFactNeighborX="100000" custLinFactNeighborY="16724"/>
      <dgm:spPr>
        <a:solidFill>
          <a:srgbClr val="FF0000"/>
        </a:solidFill>
      </dgm:spPr>
    </dgm:pt>
    <dgm:pt modelId="{869A593E-C19A-43A0-8A6A-4884F9AEB8CC}" type="pres">
      <dgm:prSet presAssocID="{C937DF90-9F3D-4674-A48A-52073647B575}" presName="textBox5a" presStyleLbl="revTx" presStyleIdx="0" presStyleCnt="5" custScaleX="176976" custLinFactNeighborX="69094" custLinFactNeighborY="8346">
        <dgm:presLayoutVars>
          <dgm:bulletEnabled val="1"/>
        </dgm:presLayoutVars>
      </dgm:prSet>
      <dgm:spPr/>
      <dgm:t>
        <a:bodyPr/>
        <a:lstStyle/>
        <a:p>
          <a:endParaRPr lang="en-US"/>
        </a:p>
      </dgm:t>
    </dgm:pt>
    <dgm:pt modelId="{F89E4010-0731-4B8C-A572-EA9D0468241F}" type="pres">
      <dgm:prSet presAssocID="{B720324D-0915-4E05-83C9-90FBD82C3A44}" presName="bullet5b" presStyleLbl="node1" presStyleIdx="1" presStyleCnt="5" custLinFactNeighborX="14097" custLinFactNeighborY="79579"/>
      <dgm:spPr>
        <a:solidFill>
          <a:schemeClr val="bg2">
            <a:lumMod val="10000"/>
          </a:schemeClr>
        </a:solidFill>
      </dgm:spPr>
    </dgm:pt>
    <dgm:pt modelId="{4D5E95F7-3BD7-49C2-8CFC-8BF99DB11F0A}" type="pres">
      <dgm:prSet presAssocID="{B720324D-0915-4E05-83C9-90FBD82C3A44}" presName="textBox5b" presStyleLbl="revTx" presStyleIdx="1" presStyleCnt="5" custScaleX="175388" custScaleY="52746" custLinFactNeighborX="-35204" custLinFactNeighborY="-84432">
        <dgm:presLayoutVars>
          <dgm:bulletEnabled val="1"/>
        </dgm:presLayoutVars>
      </dgm:prSet>
      <dgm:spPr/>
      <dgm:t>
        <a:bodyPr/>
        <a:lstStyle/>
        <a:p>
          <a:endParaRPr lang="en-US"/>
        </a:p>
      </dgm:t>
    </dgm:pt>
    <dgm:pt modelId="{84116A81-C1A1-49C8-AC5B-6084E73146F9}" type="pres">
      <dgm:prSet presAssocID="{62F17A97-E17F-4216-A898-16BB0F98B85D}" presName="bullet5c" presStyleLbl="node1" presStyleIdx="2" presStyleCnt="5" custLinFactNeighborX="19886" custLinFactNeighborY="57646"/>
      <dgm:spPr>
        <a:solidFill>
          <a:srgbClr val="00B050"/>
        </a:solidFill>
      </dgm:spPr>
    </dgm:pt>
    <dgm:pt modelId="{0C6EAF42-0E9B-4488-BB43-51EF7CC91706}" type="pres">
      <dgm:prSet presAssocID="{62F17A97-E17F-4216-A898-16BB0F98B85D}" presName="textBox5c" presStyleLbl="revTx" presStyleIdx="2" presStyleCnt="5" custScaleX="151665" custScaleY="54785" custLinFactNeighborX="-24636" custLinFactNeighborY="-93095">
        <dgm:presLayoutVars>
          <dgm:bulletEnabled val="1"/>
        </dgm:presLayoutVars>
      </dgm:prSet>
      <dgm:spPr/>
      <dgm:t>
        <a:bodyPr/>
        <a:lstStyle/>
        <a:p>
          <a:endParaRPr lang="en-US"/>
        </a:p>
      </dgm:t>
    </dgm:pt>
    <dgm:pt modelId="{F2D8A394-D8A9-45F8-90CD-2D2A64D6539B}" type="pres">
      <dgm:prSet presAssocID="{F8D5E3F2-9CC6-4479-BB0F-B8D6A2DDC89E}" presName="bullet5d" presStyleLbl="node1" presStyleIdx="3" presStyleCnt="5" custLinFactNeighborX="24883" custLinFactNeighborY="46195"/>
      <dgm:spPr/>
    </dgm:pt>
    <dgm:pt modelId="{F398876D-92F4-4F7B-BC5F-88F6A187C226}" type="pres">
      <dgm:prSet presAssocID="{F8D5E3F2-9CC6-4479-BB0F-B8D6A2DDC89E}" presName="textBox5d" presStyleLbl="revTx" presStyleIdx="3" presStyleCnt="5" custScaleX="121217" custLinFactNeighborX="-28571" custLinFactNeighborY="18840">
        <dgm:presLayoutVars>
          <dgm:bulletEnabled val="1"/>
        </dgm:presLayoutVars>
      </dgm:prSet>
      <dgm:spPr/>
      <dgm:t>
        <a:bodyPr/>
        <a:lstStyle/>
        <a:p>
          <a:endParaRPr lang="en-US"/>
        </a:p>
      </dgm:t>
    </dgm:pt>
    <dgm:pt modelId="{23733F9F-D7A0-4F0B-A8CC-B8E8B15CCB0D}" type="pres">
      <dgm:prSet presAssocID="{AA02CF06-C31F-4F0A-908A-830E05359ECD}" presName="bullet5e" presStyleLbl="node1" presStyleIdx="4" presStyleCnt="5" custLinFactNeighborX="16215" custLinFactNeighborY="43384"/>
      <dgm:spPr>
        <a:solidFill>
          <a:srgbClr val="F3850D"/>
        </a:solidFill>
      </dgm:spPr>
    </dgm:pt>
    <dgm:pt modelId="{08079D91-4F5E-4EA8-8448-695A9B9837A0}" type="pres">
      <dgm:prSet presAssocID="{AA02CF06-C31F-4F0A-908A-830E05359ECD}" presName="textBox5e" presStyleLbl="revTx" presStyleIdx="4" presStyleCnt="5" custScaleX="128571" custScaleY="36646" custLinFactNeighborX="-50000" custLinFactNeighborY="-74211">
        <dgm:presLayoutVars>
          <dgm:bulletEnabled val="1"/>
        </dgm:presLayoutVars>
      </dgm:prSet>
      <dgm:spPr/>
      <dgm:t>
        <a:bodyPr/>
        <a:lstStyle/>
        <a:p>
          <a:endParaRPr lang="en-US"/>
        </a:p>
      </dgm:t>
    </dgm:pt>
  </dgm:ptLst>
  <dgm:cxnLst>
    <dgm:cxn modelId="{907339F2-CA6F-49DB-99B8-4FA6A493D90E}" type="presOf" srcId="{C937DF90-9F3D-4674-A48A-52073647B575}" destId="{869A593E-C19A-43A0-8A6A-4884F9AEB8CC}" srcOrd="0" destOrd="0" presId="urn:microsoft.com/office/officeart/2005/8/layout/arrow2"/>
    <dgm:cxn modelId="{27BE6E52-040A-46C8-9D08-49B8739D5610}" type="presOf" srcId="{B720324D-0915-4E05-83C9-90FBD82C3A44}" destId="{4D5E95F7-3BD7-49C2-8CFC-8BF99DB11F0A}" srcOrd="0" destOrd="0" presId="urn:microsoft.com/office/officeart/2005/8/layout/arrow2"/>
    <dgm:cxn modelId="{28266336-79C8-450A-8459-E96D10EC6350}" type="presOf" srcId="{62F17A97-E17F-4216-A898-16BB0F98B85D}" destId="{0C6EAF42-0E9B-4488-BB43-51EF7CC91706}" srcOrd="0" destOrd="0" presId="urn:microsoft.com/office/officeart/2005/8/layout/arrow2"/>
    <dgm:cxn modelId="{B505FE26-65DE-4320-8189-ECC2F6470730}" type="presOf" srcId="{AA02CF06-C31F-4F0A-908A-830E05359ECD}" destId="{08079D91-4F5E-4EA8-8448-695A9B9837A0}" srcOrd="0" destOrd="0" presId="urn:microsoft.com/office/officeart/2005/8/layout/arrow2"/>
    <dgm:cxn modelId="{27335233-1E8B-4CA8-B2C1-1CF3D1A6CCAF}" srcId="{97D0B6C7-9B83-4E98-AC53-0BA999DD6DD5}" destId="{62F17A97-E17F-4216-A898-16BB0F98B85D}" srcOrd="2" destOrd="0" parTransId="{9B43EFF9-D2E8-4480-9274-C0875FE6257C}" sibTransId="{90629B1F-9F12-4C0A-BFFC-3254B446F36E}"/>
    <dgm:cxn modelId="{A7564898-A08D-459E-9A7F-24C144B687D2}" srcId="{97D0B6C7-9B83-4E98-AC53-0BA999DD6DD5}" destId="{F8D5E3F2-9CC6-4479-BB0F-B8D6A2DDC89E}" srcOrd="3" destOrd="0" parTransId="{B9038409-EF1B-40E6-A9C6-11D07626EB2E}" sibTransId="{B90B60F2-5414-46B0-ACDA-EF4FF03C2FAD}"/>
    <dgm:cxn modelId="{9435935D-D2D5-4253-9313-1DD68597FAB8}" srcId="{97D0B6C7-9B83-4E98-AC53-0BA999DD6DD5}" destId="{C937DF90-9F3D-4674-A48A-52073647B575}" srcOrd="0" destOrd="0" parTransId="{ED5BBBEA-816D-4CD3-B59B-EB3E056A961A}" sibTransId="{DB1FA447-6A34-4BB8-AA60-440F5C537570}"/>
    <dgm:cxn modelId="{4B655406-CBA3-47F0-8053-585238758BA5}" type="presOf" srcId="{F8D5E3F2-9CC6-4479-BB0F-B8D6A2DDC89E}" destId="{F398876D-92F4-4F7B-BC5F-88F6A187C226}" srcOrd="0" destOrd="0" presId="urn:microsoft.com/office/officeart/2005/8/layout/arrow2"/>
    <dgm:cxn modelId="{A82ED488-459C-497F-AA65-6F366E5886F9}" type="presOf" srcId="{97D0B6C7-9B83-4E98-AC53-0BA999DD6DD5}" destId="{26EB44B5-0C37-4126-A3F5-F044FFD471F5}" srcOrd="0" destOrd="0" presId="urn:microsoft.com/office/officeart/2005/8/layout/arrow2"/>
    <dgm:cxn modelId="{FE0A6BB2-418E-4BE6-94DE-F86547A3826A}" srcId="{97D0B6C7-9B83-4E98-AC53-0BA999DD6DD5}" destId="{AA02CF06-C31F-4F0A-908A-830E05359ECD}" srcOrd="4" destOrd="0" parTransId="{694BD0B3-4F00-488A-9CB2-8F72A1781804}" sibTransId="{5B19B298-3ECE-4096-BE8B-0CD02EF2B5B6}"/>
    <dgm:cxn modelId="{08AC6BBD-CF74-4D3B-AD95-1923E5947E87}" srcId="{97D0B6C7-9B83-4E98-AC53-0BA999DD6DD5}" destId="{B720324D-0915-4E05-83C9-90FBD82C3A44}" srcOrd="1" destOrd="0" parTransId="{B6F34E8A-4A98-4CC5-BDE3-292D0C36DACB}" sibTransId="{9C8A8DF8-D6EB-405B-B5D6-9E51C4F0E266}"/>
    <dgm:cxn modelId="{16432E40-262F-42D9-A9D1-9B0CA6BBCD35}" type="presParOf" srcId="{26EB44B5-0C37-4126-A3F5-F044FFD471F5}" destId="{4DFAB530-DE32-4342-8C33-F93A38621615}" srcOrd="0" destOrd="0" presId="urn:microsoft.com/office/officeart/2005/8/layout/arrow2"/>
    <dgm:cxn modelId="{1B07E69D-5E11-4009-8926-4549E68524F5}" type="presParOf" srcId="{26EB44B5-0C37-4126-A3F5-F044FFD471F5}" destId="{1C9E757B-FE34-464F-9EA9-E1C4CDAF5D9D}" srcOrd="1" destOrd="0" presId="urn:microsoft.com/office/officeart/2005/8/layout/arrow2"/>
    <dgm:cxn modelId="{D3AC7E7F-A005-4195-9A69-024E113E46E5}" type="presParOf" srcId="{1C9E757B-FE34-464F-9EA9-E1C4CDAF5D9D}" destId="{58853780-0588-4D79-BE60-78166852B768}" srcOrd="0" destOrd="0" presId="urn:microsoft.com/office/officeart/2005/8/layout/arrow2"/>
    <dgm:cxn modelId="{4EA62C8A-0E25-4A1A-90FE-C9F34471C049}" type="presParOf" srcId="{1C9E757B-FE34-464F-9EA9-E1C4CDAF5D9D}" destId="{869A593E-C19A-43A0-8A6A-4884F9AEB8CC}" srcOrd="1" destOrd="0" presId="urn:microsoft.com/office/officeart/2005/8/layout/arrow2"/>
    <dgm:cxn modelId="{32185ABF-6C4D-40F8-88D9-FB7FB14E5574}" type="presParOf" srcId="{1C9E757B-FE34-464F-9EA9-E1C4CDAF5D9D}" destId="{F89E4010-0731-4B8C-A572-EA9D0468241F}" srcOrd="2" destOrd="0" presId="urn:microsoft.com/office/officeart/2005/8/layout/arrow2"/>
    <dgm:cxn modelId="{E697FD12-DDCB-4064-8485-660A93F8877D}" type="presParOf" srcId="{1C9E757B-FE34-464F-9EA9-E1C4CDAF5D9D}" destId="{4D5E95F7-3BD7-49C2-8CFC-8BF99DB11F0A}" srcOrd="3" destOrd="0" presId="urn:microsoft.com/office/officeart/2005/8/layout/arrow2"/>
    <dgm:cxn modelId="{B69FE76C-A9A1-4079-9D60-D05F96AF2FB8}" type="presParOf" srcId="{1C9E757B-FE34-464F-9EA9-E1C4CDAF5D9D}" destId="{84116A81-C1A1-49C8-AC5B-6084E73146F9}" srcOrd="4" destOrd="0" presId="urn:microsoft.com/office/officeart/2005/8/layout/arrow2"/>
    <dgm:cxn modelId="{E39F7175-65A2-4238-B1FB-19F3DBCAB185}" type="presParOf" srcId="{1C9E757B-FE34-464F-9EA9-E1C4CDAF5D9D}" destId="{0C6EAF42-0E9B-4488-BB43-51EF7CC91706}" srcOrd="5" destOrd="0" presId="urn:microsoft.com/office/officeart/2005/8/layout/arrow2"/>
    <dgm:cxn modelId="{4F72102C-95DC-4BEF-BE3C-8166E2E7A410}" type="presParOf" srcId="{1C9E757B-FE34-464F-9EA9-E1C4CDAF5D9D}" destId="{F2D8A394-D8A9-45F8-90CD-2D2A64D6539B}" srcOrd="6" destOrd="0" presId="urn:microsoft.com/office/officeart/2005/8/layout/arrow2"/>
    <dgm:cxn modelId="{444E9D52-85A7-4515-9FF4-0385C77E4D3C}" type="presParOf" srcId="{1C9E757B-FE34-464F-9EA9-E1C4CDAF5D9D}" destId="{F398876D-92F4-4F7B-BC5F-88F6A187C226}" srcOrd="7" destOrd="0" presId="urn:microsoft.com/office/officeart/2005/8/layout/arrow2"/>
    <dgm:cxn modelId="{C863DF04-C140-4742-A6BE-810BE396BD07}" type="presParOf" srcId="{1C9E757B-FE34-464F-9EA9-E1C4CDAF5D9D}" destId="{23733F9F-D7A0-4F0B-A8CC-B8E8B15CCB0D}" srcOrd="8" destOrd="0" presId="urn:microsoft.com/office/officeart/2005/8/layout/arrow2"/>
    <dgm:cxn modelId="{1B80515C-8893-4B8A-962D-17F69A532017}" type="presParOf" srcId="{1C9E757B-FE34-464F-9EA9-E1C4CDAF5D9D}" destId="{08079D91-4F5E-4EA8-8448-695A9B9837A0}" srcOrd="9" destOrd="0" presId="urn:microsoft.com/office/officeart/2005/8/layout/arrow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7D0B6C7-9B83-4E98-AC53-0BA999DD6DD5}" type="doc">
      <dgm:prSet loTypeId="urn:microsoft.com/office/officeart/2005/8/layout/bList2" loCatId="list" qsTypeId="urn:microsoft.com/office/officeart/2005/8/quickstyle/3d5" qsCatId="3D" csTypeId="urn:microsoft.com/office/officeart/2005/8/colors/accent1_2" csCatId="accent1" phldr="1"/>
      <dgm:spPr/>
      <dgm:t>
        <a:bodyPr/>
        <a:lstStyle/>
        <a:p>
          <a:endParaRPr lang="en-US"/>
        </a:p>
      </dgm:t>
    </dgm:pt>
    <dgm:pt modelId="{C937DF90-9F3D-4674-A48A-52073647B575}">
      <dgm:prSet phldrT="[Text]" custT="1"/>
      <dgm:spPr/>
      <dgm:t>
        <a:bodyPr/>
        <a:lstStyle/>
        <a:p>
          <a:r>
            <a:rPr lang="en-US" sz="2800" b="1" i="1" dirty="0" smtClean="0"/>
            <a:t>TMS</a:t>
          </a:r>
          <a:endParaRPr lang="en-US" sz="2800" dirty="0"/>
        </a:p>
      </dgm:t>
    </dgm:pt>
    <dgm:pt modelId="{ED5BBBEA-816D-4CD3-B59B-EB3E056A961A}" type="parTrans" cxnId="{9435935D-D2D5-4253-9313-1DD68597FAB8}">
      <dgm:prSet/>
      <dgm:spPr/>
      <dgm:t>
        <a:bodyPr/>
        <a:lstStyle/>
        <a:p>
          <a:endParaRPr lang="en-US"/>
        </a:p>
      </dgm:t>
    </dgm:pt>
    <dgm:pt modelId="{DB1FA447-6A34-4BB8-AA60-440F5C537570}" type="sibTrans" cxnId="{9435935D-D2D5-4253-9313-1DD68597FAB8}">
      <dgm:prSet/>
      <dgm:spPr/>
      <dgm:t>
        <a:bodyPr/>
        <a:lstStyle/>
        <a:p>
          <a:endParaRPr lang="en-US"/>
        </a:p>
      </dgm:t>
    </dgm:pt>
    <dgm:pt modelId="{B720324D-0915-4E05-83C9-90FBD82C3A44}">
      <dgm:prSet phldrT="[Text]" custT="1"/>
      <dgm:spPr/>
      <dgm:t>
        <a:bodyPr/>
        <a:lstStyle/>
        <a:p>
          <a:r>
            <a:rPr lang="en-US" sz="2800" dirty="0" smtClean="0"/>
            <a:t>A - Scan</a:t>
          </a:r>
          <a:endParaRPr lang="en-US" sz="2800" dirty="0"/>
        </a:p>
      </dgm:t>
    </dgm:pt>
    <dgm:pt modelId="{B6F34E8A-4A98-4CC5-BDE3-292D0C36DACB}" type="parTrans" cxnId="{08AC6BBD-CF74-4D3B-AD95-1923E5947E87}">
      <dgm:prSet/>
      <dgm:spPr/>
      <dgm:t>
        <a:bodyPr/>
        <a:lstStyle/>
        <a:p>
          <a:endParaRPr lang="en-US"/>
        </a:p>
      </dgm:t>
    </dgm:pt>
    <dgm:pt modelId="{9C8A8DF8-D6EB-405B-B5D6-9E51C4F0E266}" type="sibTrans" cxnId="{08AC6BBD-CF74-4D3B-AD95-1923E5947E87}">
      <dgm:prSet/>
      <dgm:spPr/>
      <dgm:t>
        <a:bodyPr/>
        <a:lstStyle/>
        <a:p>
          <a:endParaRPr lang="en-US"/>
        </a:p>
      </dgm:t>
    </dgm:pt>
    <dgm:pt modelId="{62F17A97-E17F-4216-A898-16BB0F98B85D}">
      <dgm:prSet phldrT="[Text]" custT="1"/>
      <dgm:spPr/>
      <dgm:t>
        <a:bodyPr/>
        <a:lstStyle/>
        <a:p>
          <a:r>
            <a:rPr lang="en-US" sz="2800" dirty="0" smtClean="0"/>
            <a:t>Analysis</a:t>
          </a:r>
          <a:endParaRPr lang="en-US" sz="2800" dirty="0"/>
        </a:p>
      </dgm:t>
    </dgm:pt>
    <dgm:pt modelId="{9B43EFF9-D2E8-4480-9274-C0875FE6257C}" type="parTrans" cxnId="{27335233-1E8B-4CA8-B2C1-1CF3D1A6CCAF}">
      <dgm:prSet/>
      <dgm:spPr/>
      <dgm:t>
        <a:bodyPr/>
        <a:lstStyle/>
        <a:p>
          <a:endParaRPr lang="en-US"/>
        </a:p>
      </dgm:t>
    </dgm:pt>
    <dgm:pt modelId="{90629B1F-9F12-4C0A-BFFC-3254B446F36E}" type="sibTrans" cxnId="{27335233-1E8B-4CA8-B2C1-1CF3D1A6CCAF}">
      <dgm:prSet/>
      <dgm:spPr/>
      <dgm:t>
        <a:bodyPr/>
        <a:lstStyle/>
        <a:p>
          <a:endParaRPr lang="en-US"/>
        </a:p>
      </dgm:t>
    </dgm:pt>
    <dgm:pt modelId="{C012A18C-59B7-4B22-85AB-DEC6595E441F}">
      <dgm:prSet/>
      <dgm:spPr/>
      <dgm:t>
        <a:bodyPr/>
        <a:lstStyle/>
        <a:p>
          <a:r>
            <a:rPr lang="en-US" dirty="0" smtClean="0"/>
            <a:t>Growth Assessment</a:t>
          </a:r>
          <a:endParaRPr lang="en-US" dirty="0"/>
        </a:p>
      </dgm:t>
    </dgm:pt>
    <dgm:pt modelId="{68E85DA8-3C92-4EB1-8657-733FA2F6FC53}" type="parTrans" cxnId="{2EFC7B86-8BF6-4EA2-ABAD-8633321BA442}">
      <dgm:prSet/>
      <dgm:spPr/>
      <dgm:t>
        <a:bodyPr/>
        <a:lstStyle/>
        <a:p>
          <a:endParaRPr lang="en-US"/>
        </a:p>
      </dgm:t>
    </dgm:pt>
    <dgm:pt modelId="{5E26F1F7-D1B7-4F65-85FF-EB1F910C4BF4}" type="sibTrans" cxnId="{2EFC7B86-8BF6-4EA2-ABAD-8633321BA442}">
      <dgm:prSet/>
      <dgm:spPr/>
      <dgm:t>
        <a:bodyPr/>
        <a:lstStyle/>
        <a:p>
          <a:endParaRPr lang="en-US"/>
        </a:p>
      </dgm:t>
    </dgm:pt>
    <dgm:pt modelId="{20A6CC1D-A4DE-4D04-BBC2-953977F9AD76}">
      <dgm:prSet/>
      <dgm:spPr/>
      <dgm:t>
        <a:bodyPr/>
        <a:lstStyle/>
        <a:p>
          <a:r>
            <a:rPr lang="en-US" dirty="0" smtClean="0">
              <a:solidFill>
                <a:srgbClr val="FF0000"/>
              </a:solidFill>
            </a:rPr>
            <a:t>M/c History</a:t>
          </a:r>
          <a:endParaRPr lang="en-US" dirty="0">
            <a:solidFill>
              <a:srgbClr val="FF0000"/>
            </a:solidFill>
          </a:endParaRPr>
        </a:p>
      </dgm:t>
    </dgm:pt>
    <dgm:pt modelId="{A14690F7-B1E3-492B-AE24-A6C9B1FB3160}" type="parTrans" cxnId="{D8D1B013-199A-4D40-9DFA-F2BC938C7EA3}">
      <dgm:prSet/>
      <dgm:spPr/>
      <dgm:t>
        <a:bodyPr/>
        <a:lstStyle/>
        <a:p>
          <a:endParaRPr lang="en-US"/>
        </a:p>
      </dgm:t>
    </dgm:pt>
    <dgm:pt modelId="{08C65C88-D479-445A-AB45-975F4715FD1F}" type="sibTrans" cxnId="{D8D1B013-199A-4D40-9DFA-F2BC938C7EA3}">
      <dgm:prSet/>
      <dgm:spPr/>
      <dgm:t>
        <a:bodyPr/>
        <a:lstStyle/>
        <a:p>
          <a:endParaRPr lang="en-US"/>
        </a:p>
      </dgm:t>
    </dgm:pt>
    <dgm:pt modelId="{47CA3286-0AEA-4E93-8635-4DED803F18AB}">
      <dgm:prSet/>
      <dgm:spPr/>
      <dgm:t>
        <a:bodyPr/>
        <a:lstStyle/>
        <a:p>
          <a:r>
            <a:rPr lang="en-US" smtClean="0">
              <a:solidFill>
                <a:schemeClr val="accent4">
                  <a:lumMod val="75000"/>
                </a:schemeClr>
              </a:solidFill>
            </a:rPr>
            <a:t>Defect History</a:t>
          </a:r>
          <a:endParaRPr lang="en-US" dirty="0">
            <a:solidFill>
              <a:schemeClr val="accent4">
                <a:lumMod val="75000"/>
              </a:schemeClr>
            </a:solidFill>
          </a:endParaRPr>
        </a:p>
      </dgm:t>
    </dgm:pt>
    <dgm:pt modelId="{67A7C086-034B-4273-9C24-1E986624BFF4}" type="parTrans" cxnId="{986DB15F-B5A0-43D7-9D85-D46897392A4A}">
      <dgm:prSet/>
      <dgm:spPr/>
      <dgm:t>
        <a:bodyPr/>
        <a:lstStyle/>
        <a:p>
          <a:endParaRPr lang="en-US"/>
        </a:p>
      </dgm:t>
    </dgm:pt>
    <dgm:pt modelId="{9A318D0C-0B48-4C75-A28C-19C659E7293B}" type="sibTrans" cxnId="{986DB15F-B5A0-43D7-9D85-D46897392A4A}">
      <dgm:prSet/>
      <dgm:spPr/>
      <dgm:t>
        <a:bodyPr/>
        <a:lstStyle/>
        <a:p>
          <a:endParaRPr lang="en-US"/>
        </a:p>
      </dgm:t>
    </dgm:pt>
    <dgm:pt modelId="{8C68512B-7F7B-481B-B083-5B7F04EC6BE8}">
      <dgm:prSet/>
      <dgm:spPr/>
      <dgm:t>
        <a:bodyPr/>
        <a:lstStyle/>
        <a:p>
          <a:r>
            <a:rPr lang="en-US" smtClean="0">
              <a:solidFill>
                <a:srgbClr val="FF0000"/>
              </a:solidFill>
            </a:rPr>
            <a:t>Check Logging</a:t>
          </a:r>
          <a:endParaRPr lang="en-US" dirty="0">
            <a:solidFill>
              <a:srgbClr val="FF0000"/>
            </a:solidFill>
          </a:endParaRPr>
        </a:p>
      </dgm:t>
    </dgm:pt>
    <dgm:pt modelId="{1213A760-622C-4801-8DA7-8A931C33A534}" type="parTrans" cxnId="{6C54F351-0B56-43CF-A8FB-84BFE4BF0523}">
      <dgm:prSet/>
      <dgm:spPr/>
      <dgm:t>
        <a:bodyPr/>
        <a:lstStyle/>
        <a:p>
          <a:endParaRPr lang="en-US"/>
        </a:p>
      </dgm:t>
    </dgm:pt>
    <dgm:pt modelId="{73DBA0E6-3AEC-4385-AD52-403B9E788C56}" type="sibTrans" cxnId="{6C54F351-0B56-43CF-A8FB-84BFE4BF0523}">
      <dgm:prSet/>
      <dgm:spPr/>
      <dgm:t>
        <a:bodyPr/>
        <a:lstStyle/>
        <a:p>
          <a:endParaRPr lang="en-US"/>
        </a:p>
      </dgm:t>
    </dgm:pt>
    <dgm:pt modelId="{757CA050-4DA5-4737-9470-AB79D6D282AD}">
      <dgm:prSet/>
      <dgm:spPr/>
      <dgm:t>
        <a:bodyPr/>
        <a:lstStyle/>
        <a:p>
          <a:r>
            <a:rPr lang="en-US" smtClean="0">
              <a:solidFill>
                <a:schemeClr val="accent4">
                  <a:lumMod val="75000"/>
                </a:schemeClr>
              </a:solidFill>
            </a:rPr>
            <a:t>Pattern Matching</a:t>
          </a:r>
          <a:endParaRPr lang="en-US" dirty="0">
            <a:solidFill>
              <a:schemeClr val="accent4">
                <a:lumMod val="75000"/>
              </a:schemeClr>
            </a:solidFill>
          </a:endParaRPr>
        </a:p>
      </dgm:t>
    </dgm:pt>
    <dgm:pt modelId="{75B2AFEC-0AF8-4ED7-8923-7536AD8C7652}" type="parTrans" cxnId="{7D7AF87D-5D5B-4E67-984C-D9ABB4232939}">
      <dgm:prSet/>
      <dgm:spPr/>
      <dgm:t>
        <a:bodyPr/>
        <a:lstStyle/>
        <a:p>
          <a:endParaRPr lang="en-US"/>
        </a:p>
      </dgm:t>
    </dgm:pt>
    <dgm:pt modelId="{B8F936C2-25F1-46F7-B66D-C021D6E37476}" type="sibTrans" cxnId="{7D7AF87D-5D5B-4E67-984C-D9ABB4232939}">
      <dgm:prSet/>
      <dgm:spPr/>
      <dgm:t>
        <a:bodyPr/>
        <a:lstStyle/>
        <a:p>
          <a:endParaRPr lang="en-US"/>
        </a:p>
      </dgm:t>
    </dgm:pt>
    <dgm:pt modelId="{861DE74A-6932-487F-9604-89573603EE57}">
      <dgm:prSet/>
      <dgm:spPr/>
      <dgm:t>
        <a:bodyPr/>
        <a:lstStyle/>
        <a:p>
          <a:r>
            <a:rPr lang="en-US" dirty="0" smtClean="0"/>
            <a:t>Parametric Study</a:t>
          </a:r>
          <a:endParaRPr lang="en-US" dirty="0"/>
        </a:p>
      </dgm:t>
    </dgm:pt>
    <dgm:pt modelId="{910642C8-3A8F-4D1E-B895-2FAABC68CCC6}" type="parTrans" cxnId="{439B4260-C666-4C13-BC20-9D0BAC06F3CD}">
      <dgm:prSet/>
      <dgm:spPr/>
      <dgm:t>
        <a:bodyPr/>
        <a:lstStyle/>
        <a:p>
          <a:endParaRPr lang="en-US"/>
        </a:p>
      </dgm:t>
    </dgm:pt>
    <dgm:pt modelId="{FB89AF0F-C231-49F6-866A-DB3E8D7CE39D}" type="sibTrans" cxnId="{439B4260-C666-4C13-BC20-9D0BAC06F3CD}">
      <dgm:prSet/>
      <dgm:spPr/>
      <dgm:t>
        <a:bodyPr/>
        <a:lstStyle/>
        <a:p>
          <a:endParaRPr lang="en-US"/>
        </a:p>
      </dgm:t>
    </dgm:pt>
    <dgm:pt modelId="{459F48AB-D402-4D93-B28D-E2BBCC62C93F}" type="pres">
      <dgm:prSet presAssocID="{97D0B6C7-9B83-4E98-AC53-0BA999DD6DD5}" presName="diagram" presStyleCnt="0">
        <dgm:presLayoutVars>
          <dgm:dir/>
          <dgm:animLvl val="lvl"/>
          <dgm:resizeHandles val="exact"/>
        </dgm:presLayoutVars>
      </dgm:prSet>
      <dgm:spPr/>
      <dgm:t>
        <a:bodyPr/>
        <a:lstStyle/>
        <a:p>
          <a:endParaRPr lang="en-US"/>
        </a:p>
      </dgm:t>
    </dgm:pt>
    <dgm:pt modelId="{A4E7A604-4E25-44D6-B239-B97D2671FB8A}" type="pres">
      <dgm:prSet presAssocID="{C937DF90-9F3D-4674-A48A-52073647B575}" presName="compNode" presStyleCnt="0"/>
      <dgm:spPr/>
      <dgm:t>
        <a:bodyPr/>
        <a:lstStyle/>
        <a:p>
          <a:endParaRPr lang="en-US"/>
        </a:p>
      </dgm:t>
    </dgm:pt>
    <dgm:pt modelId="{19C27DF1-67E5-4188-9290-58418B9BD795}" type="pres">
      <dgm:prSet presAssocID="{C937DF90-9F3D-4674-A48A-52073647B575}" presName="childRect" presStyleLbl="bgAcc1" presStyleIdx="0" presStyleCnt="3">
        <dgm:presLayoutVars>
          <dgm:bulletEnabled val="1"/>
        </dgm:presLayoutVars>
      </dgm:prSet>
      <dgm:spPr/>
      <dgm:t>
        <a:bodyPr/>
        <a:lstStyle/>
        <a:p>
          <a:endParaRPr lang="en-US"/>
        </a:p>
      </dgm:t>
    </dgm:pt>
    <dgm:pt modelId="{7D7EE097-B71E-4DB5-8C20-FBE2926A894A}" type="pres">
      <dgm:prSet presAssocID="{C937DF90-9F3D-4674-A48A-52073647B575}" presName="parentText" presStyleLbl="node1" presStyleIdx="0" presStyleCnt="0">
        <dgm:presLayoutVars>
          <dgm:chMax val="0"/>
          <dgm:bulletEnabled val="1"/>
        </dgm:presLayoutVars>
      </dgm:prSet>
      <dgm:spPr/>
      <dgm:t>
        <a:bodyPr/>
        <a:lstStyle/>
        <a:p>
          <a:endParaRPr lang="en-US"/>
        </a:p>
      </dgm:t>
    </dgm:pt>
    <dgm:pt modelId="{EDF3F2FC-AFB6-4289-9514-0A7226F34A04}" type="pres">
      <dgm:prSet presAssocID="{C937DF90-9F3D-4674-A48A-52073647B575}" presName="parentRect" presStyleLbl="alignNode1" presStyleIdx="0" presStyleCnt="3"/>
      <dgm:spPr/>
      <dgm:t>
        <a:bodyPr/>
        <a:lstStyle/>
        <a:p>
          <a:endParaRPr lang="en-US"/>
        </a:p>
      </dgm:t>
    </dgm:pt>
    <dgm:pt modelId="{25864BD4-585E-449D-B0AA-B2221C98813C}" type="pres">
      <dgm:prSet presAssocID="{C937DF90-9F3D-4674-A48A-52073647B575}" presName="adorn" presStyleLbl="fgAccFollowNode1" presStyleIdx="0" presStyleCnt="3" custLinFactNeighborX="3620" custLinFactNeighborY="-92"/>
      <dgm:spPr>
        <a:prstGeom prst="ellipse">
          <a:avLst/>
        </a:prstGeom>
        <a:blipFill rotWithShape="0">
          <a:blip xmlns:r="http://schemas.openxmlformats.org/officeDocument/2006/relationships" r:embed="rId1"/>
          <a:stretch>
            <a:fillRect/>
          </a:stretch>
        </a:blipFill>
      </dgm:spPr>
      <dgm:t>
        <a:bodyPr/>
        <a:lstStyle/>
        <a:p>
          <a:endParaRPr lang="en-US"/>
        </a:p>
      </dgm:t>
    </dgm:pt>
    <dgm:pt modelId="{950D7153-8DA0-4C09-844D-3E715472579E}" type="pres">
      <dgm:prSet presAssocID="{DB1FA447-6A34-4BB8-AA60-440F5C537570}" presName="sibTrans" presStyleLbl="sibTrans2D1" presStyleIdx="0" presStyleCnt="0"/>
      <dgm:spPr/>
      <dgm:t>
        <a:bodyPr/>
        <a:lstStyle/>
        <a:p>
          <a:endParaRPr lang="en-US"/>
        </a:p>
      </dgm:t>
    </dgm:pt>
    <dgm:pt modelId="{0AA42B42-E5C2-448C-AAEF-18A1230514AD}" type="pres">
      <dgm:prSet presAssocID="{B720324D-0915-4E05-83C9-90FBD82C3A44}" presName="compNode" presStyleCnt="0"/>
      <dgm:spPr/>
      <dgm:t>
        <a:bodyPr/>
        <a:lstStyle/>
        <a:p>
          <a:endParaRPr lang="en-US"/>
        </a:p>
      </dgm:t>
    </dgm:pt>
    <dgm:pt modelId="{59A51D31-85C8-4222-8B31-E85BCE223313}" type="pres">
      <dgm:prSet presAssocID="{B720324D-0915-4E05-83C9-90FBD82C3A44}" presName="childRect" presStyleLbl="bgAcc1" presStyleIdx="1" presStyleCnt="3">
        <dgm:presLayoutVars>
          <dgm:bulletEnabled val="1"/>
        </dgm:presLayoutVars>
      </dgm:prSet>
      <dgm:spPr/>
      <dgm:t>
        <a:bodyPr/>
        <a:lstStyle/>
        <a:p>
          <a:endParaRPr lang="en-US"/>
        </a:p>
      </dgm:t>
    </dgm:pt>
    <dgm:pt modelId="{222A531C-88AF-4629-990F-9C37D5759267}" type="pres">
      <dgm:prSet presAssocID="{B720324D-0915-4E05-83C9-90FBD82C3A44}" presName="parentText" presStyleLbl="node1" presStyleIdx="0" presStyleCnt="0">
        <dgm:presLayoutVars>
          <dgm:chMax val="0"/>
          <dgm:bulletEnabled val="1"/>
        </dgm:presLayoutVars>
      </dgm:prSet>
      <dgm:spPr/>
      <dgm:t>
        <a:bodyPr/>
        <a:lstStyle/>
        <a:p>
          <a:endParaRPr lang="en-US"/>
        </a:p>
      </dgm:t>
    </dgm:pt>
    <dgm:pt modelId="{656BB178-895A-4085-AFF2-83C7B0EF1E25}" type="pres">
      <dgm:prSet presAssocID="{B720324D-0915-4E05-83C9-90FBD82C3A44}" presName="parentRect" presStyleLbl="alignNode1" presStyleIdx="1" presStyleCnt="3"/>
      <dgm:spPr/>
      <dgm:t>
        <a:bodyPr/>
        <a:lstStyle/>
        <a:p>
          <a:endParaRPr lang="en-US"/>
        </a:p>
      </dgm:t>
    </dgm:pt>
    <dgm:pt modelId="{81ABF947-4805-4F6D-A477-AFACD629AD75}" type="pres">
      <dgm:prSet presAssocID="{B720324D-0915-4E05-83C9-90FBD82C3A44}" presName="adorn" presStyleLbl="fgAccFollowNode1" presStyleIdx="1" presStyleCnt="3"/>
      <dgm:spPr>
        <a:blipFill rotWithShape="0">
          <a:blip xmlns:r="http://schemas.openxmlformats.org/officeDocument/2006/relationships" r:embed="rId2"/>
          <a:stretch>
            <a:fillRect/>
          </a:stretch>
        </a:blipFill>
      </dgm:spPr>
      <dgm:t>
        <a:bodyPr/>
        <a:lstStyle/>
        <a:p>
          <a:endParaRPr lang="en-US"/>
        </a:p>
      </dgm:t>
    </dgm:pt>
    <dgm:pt modelId="{9911F8A0-7423-409F-99D3-F68132F20505}" type="pres">
      <dgm:prSet presAssocID="{9C8A8DF8-D6EB-405B-B5D6-9E51C4F0E266}" presName="sibTrans" presStyleLbl="sibTrans2D1" presStyleIdx="0" presStyleCnt="0"/>
      <dgm:spPr/>
      <dgm:t>
        <a:bodyPr/>
        <a:lstStyle/>
        <a:p>
          <a:endParaRPr lang="en-US"/>
        </a:p>
      </dgm:t>
    </dgm:pt>
    <dgm:pt modelId="{EC3C724D-B36E-4D91-AA39-5CEC7B6167D2}" type="pres">
      <dgm:prSet presAssocID="{62F17A97-E17F-4216-A898-16BB0F98B85D}" presName="compNode" presStyleCnt="0"/>
      <dgm:spPr/>
      <dgm:t>
        <a:bodyPr/>
        <a:lstStyle/>
        <a:p>
          <a:endParaRPr lang="en-US"/>
        </a:p>
      </dgm:t>
    </dgm:pt>
    <dgm:pt modelId="{A5BB6292-9C15-480C-B16B-26D610164C9E}" type="pres">
      <dgm:prSet presAssocID="{62F17A97-E17F-4216-A898-16BB0F98B85D}" presName="childRect" presStyleLbl="bgAcc1" presStyleIdx="2" presStyleCnt="3" custLinFactNeighborX="830" custLinFactNeighborY="1245">
        <dgm:presLayoutVars>
          <dgm:bulletEnabled val="1"/>
        </dgm:presLayoutVars>
      </dgm:prSet>
      <dgm:spPr/>
      <dgm:t>
        <a:bodyPr/>
        <a:lstStyle/>
        <a:p>
          <a:endParaRPr lang="en-US"/>
        </a:p>
      </dgm:t>
    </dgm:pt>
    <dgm:pt modelId="{060C981D-1653-4AAD-BA3F-D4E49AC2C4BF}" type="pres">
      <dgm:prSet presAssocID="{62F17A97-E17F-4216-A898-16BB0F98B85D}" presName="parentText" presStyleLbl="node1" presStyleIdx="0" presStyleCnt="0">
        <dgm:presLayoutVars>
          <dgm:chMax val="0"/>
          <dgm:bulletEnabled val="1"/>
        </dgm:presLayoutVars>
      </dgm:prSet>
      <dgm:spPr/>
      <dgm:t>
        <a:bodyPr/>
        <a:lstStyle/>
        <a:p>
          <a:endParaRPr lang="en-US"/>
        </a:p>
      </dgm:t>
    </dgm:pt>
    <dgm:pt modelId="{27D0C99B-5D55-4C75-A22E-B387529E4AED}" type="pres">
      <dgm:prSet presAssocID="{62F17A97-E17F-4216-A898-16BB0F98B85D}" presName="parentRect" presStyleLbl="alignNode1" presStyleIdx="2" presStyleCnt="3"/>
      <dgm:spPr/>
      <dgm:t>
        <a:bodyPr/>
        <a:lstStyle/>
        <a:p>
          <a:endParaRPr lang="en-US"/>
        </a:p>
      </dgm:t>
    </dgm:pt>
    <dgm:pt modelId="{4FF44C0C-8FFD-438C-8D39-52133C719299}" type="pres">
      <dgm:prSet presAssocID="{62F17A97-E17F-4216-A898-16BB0F98B85D}" presName="adorn" presStyleLbl="fgAccFollowNode1" presStyleIdx="2" presStyleCnt="3"/>
      <dgm:spPr>
        <a:blipFill rotWithShape="0">
          <a:blip xmlns:r="http://schemas.openxmlformats.org/officeDocument/2006/relationships" r:embed="rId3"/>
          <a:stretch>
            <a:fillRect/>
          </a:stretch>
        </a:blipFill>
      </dgm:spPr>
      <dgm:t>
        <a:bodyPr/>
        <a:lstStyle/>
        <a:p>
          <a:endParaRPr lang="en-US"/>
        </a:p>
      </dgm:t>
    </dgm:pt>
  </dgm:ptLst>
  <dgm:cxnLst>
    <dgm:cxn modelId="{DD2D97AD-52EB-4962-829B-2C85F89A59C0}" type="presOf" srcId="{B720324D-0915-4E05-83C9-90FBD82C3A44}" destId="{656BB178-895A-4085-AFF2-83C7B0EF1E25}" srcOrd="1" destOrd="0" presId="urn:microsoft.com/office/officeart/2005/8/layout/bList2"/>
    <dgm:cxn modelId="{F53348E2-5C3E-4B50-BA06-3482D2577ABD}" type="presOf" srcId="{C937DF90-9F3D-4674-A48A-52073647B575}" destId="{EDF3F2FC-AFB6-4289-9514-0A7226F34A04}" srcOrd="1" destOrd="0" presId="urn:microsoft.com/office/officeart/2005/8/layout/bList2"/>
    <dgm:cxn modelId="{9435935D-D2D5-4253-9313-1DD68597FAB8}" srcId="{97D0B6C7-9B83-4E98-AC53-0BA999DD6DD5}" destId="{C937DF90-9F3D-4674-A48A-52073647B575}" srcOrd="0" destOrd="0" parTransId="{ED5BBBEA-816D-4CD3-B59B-EB3E056A961A}" sibTransId="{DB1FA447-6A34-4BB8-AA60-440F5C537570}"/>
    <dgm:cxn modelId="{FC3E1209-5909-41AB-8E36-B937B5B663FF}" type="presOf" srcId="{C937DF90-9F3D-4674-A48A-52073647B575}" destId="{7D7EE097-B71E-4DB5-8C20-FBE2926A894A}" srcOrd="0" destOrd="0" presId="urn:microsoft.com/office/officeart/2005/8/layout/bList2"/>
    <dgm:cxn modelId="{40947546-1721-4EAC-A14A-B57F3109B6C4}" type="presOf" srcId="{861DE74A-6932-487F-9604-89573603EE57}" destId="{A5BB6292-9C15-480C-B16B-26D610164C9E}" srcOrd="0" destOrd="1" presId="urn:microsoft.com/office/officeart/2005/8/layout/bList2"/>
    <dgm:cxn modelId="{E3F3E103-0FCD-47D6-885C-FC1DCA3AC31D}" type="presOf" srcId="{62F17A97-E17F-4216-A898-16BB0F98B85D}" destId="{27D0C99B-5D55-4C75-A22E-B387529E4AED}" srcOrd="1" destOrd="0" presId="urn:microsoft.com/office/officeart/2005/8/layout/bList2"/>
    <dgm:cxn modelId="{1C34D070-3767-484C-BEC7-883B0DABD648}" type="presOf" srcId="{20A6CC1D-A4DE-4D04-BBC2-953977F9AD76}" destId="{19C27DF1-67E5-4188-9290-58418B9BD795}" srcOrd="0" destOrd="0" presId="urn:microsoft.com/office/officeart/2005/8/layout/bList2"/>
    <dgm:cxn modelId="{6C54F351-0B56-43CF-A8FB-84BFE4BF0523}" srcId="{C937DF90-9F3D-4674-A48A-52073647B575}" destId="{8C68512B-7F7B-481B-B083-5B7F04EC6BE8}" srcOrd="1" destOrd="0" parTransId="{1213A760-622C-4801-8DA7-8A931C33A534}" sibTransId="{73DBA0E6-3AEC-4385-AD52-403B9E788C56}"/>
    <dgm:cxn modelId="{5D4C7D2F-6CD3-4914-8E28-97E8F17D1387}" type="presOf" srcId="{97D0B6C7-9B83-4E98-AC53-0BA999DD6DD5}" destId="{459F48AB-D402-4D93-B28D-E2BBCC62C93F}" srcOrd="0" destOrd="0" presId="urn:microsoft.com/office/officeart/2005/8/layout/bList2"/>
    <dgm:cxn modelId="{08AC6BBD-CF74-4D3B-AD95-1923E5947E87}" srcId="{97D0B6C7-9B83-4E98-AC53-0BA999DD6DD5}" destId="{B720324D-0915-4E05-83C9-90FBD82C3A44}" srcOrd="1" destOrd="0" parTransId="{B6F34E8A-4A98-4CC5-BDE3-292D0C36DACB}" sibTransId="{9C8A8DF8-D6EB-405B-B5D6-9E51C4F0E266}"/>
    <dgm:cxn modelId="{B80FE5FB-D487-49DF-A5BD-BA851AB6193A}" type="presOf" srcId="{757CA050-4DA5-4737-9470-AB79D6D282AD}" destId="{59A51D31-85C8-4222-8B31-E85BCE223313}" srcOrd="0" destOrd="1" presId="urn:microsoft.com/office/officeart/2005/8/layout/bList2"/>
    <dgm:cxn modelId="{0AB91813-AEF3-4338-80AD-563E8942A39E}" type="presOf" srcId="{8C68512B-7F7B-481B-B083-5B7F04EC6BE8}" destId="{19C27DF1-67E5-4188-9290-58418B9BD795}" srcOrd="0" destOrd="1" presId="urn:microsoft.com/office/officeart/2005/8/layout/bList2"/>
    <dgm:cxn modelId="{D8D1B013-199A-4D40-9DFA-F2BC938C7EA3}" srcId="{C937DF90-9F3D-4674-A48A-52073647B575}" destId="{20A6CC1D-A4DE-4D04-BBC2-953977F9AD76}" srcOrd="0" destOrd="0" parTransId="{A14690F7-B1E3-492B-AE24-A6C9B1FB3160}" sibTransId="{08C65C88-D479-445A-AB45-975F4715FD1F}"/>
    <dgm:cxn modelId="{640EB225-C748-4825-B4EA-FA0B04B37C7B}" type="presOf" srcId="{DB1FA447-6A34-4BB8-AA60-440F5C537570}" destId="{950D7153-8DA0-4C09-844D-3E715472579E}" srcOrd="0" destOrd="0" presId="urn:microsoft.com/office/officeart/2005/8/layout/bList2"/>
    <dgm:cxn modelId="{FED8A46B-5054-42CC-B35F-8461C41D5FB4}" type="presOf" srcId="{C012A18C-59B7-4B22-85AB-DEC6595E441F}" destId="{A5BB6292-9C15-480C-B16B-26D610164C9E}" srcOrd="0" destOrd="0" presId="urn:microsoft.com/office/officeart/2005/8/layout/bList2"/>
    <dgm:cxn modelId="{439B4260-C666-4C13-BC20-9D0BAC06F3CD}" srcId="{62F17A97-E17F-4216-A898-16BB0F98B85D}" destId="{861DE74A-6932-487F-9604-89573603EE57}" srcOrd="1" destOrd="0" parTransId="{910642C8-3A8F-4D1E-B895-2FAABC68CCC6}" sibTransId="{FB89AF0F-C231-49F6-866A-DB3E8D7CE39D}"/>
    <dgm:cxn modelId="{986DB15F-B5A0-43D7-9D85-D46897392A4A}" srcId="{B720324D-0915-4E05-83C9-90FBD82C3A44}" destId="{47CA3286-0AEA-4E93-8635-4DED803F18AB}" srcOrd="0" destOrd="0" parTransId="{67A7C086-034B-4273-9C24-1E986624BFF4}" sibTransId="{9A318D0C-0B48-4C75-A28C-19C659E7293B}"/>
    <dgm:cxn modelId="{1367B977-5A84-4503-97C6-CCEB91CFD156}" type="presOf" srcId="{B720324D-0915-4E05-83C9-90FBD82C3A44}" destId="{222A531C-88AF-4629-990F-9C37D5759267}" srcOrd="0" destOrd="0" presId="urn:microsoft.com/office/officeart/2005/8/layout/bList2"/>
    <dgm:cxn modelId="{DD75BD2C-7D65-4F59-BFC4-CCF1B0C61C22}" type="presOf" srcId="{62F17A97-E17F-4216-A898-16BB0F98B85D}" destId="{060C981D-1653-4AAD-BA3F-D4E49AC2C4BF}" srcOrd="0" destOrd="0" presId="urn:microsoft.com/office/officeart/2005/8/layout/bList2"/>
    <dgm:cxn modelId="{984F9208-57EB-4262-8C68-D45336159500}" type="presOf" srcId="{47CA3286-0AEA-4E93-8635-4DED803F18AB}" destId="{59A51D31-85C8-4222-8B31-E85BCE223313}" srcOrd="0" destOrd="0" presId="urn:microsoft.com/office/officeart/2005/8/layout/bList2"/>
    <dgm:cxn modelId="{2181BEF5-3BC8-4879-AC5A-07D00C33FDA5}" type="presOf" srcId="{9C8A8DF8-D6EB-405B-B5D6-9E51C4F0E266}" destId="{9911F8A0-7423-409F-99D3-F68132F20505}" srcOrd="0" destOrd="0" presId="urn:microsoft.com/office/officeart/2005/8/layout/bList2"/>
    <dgm:cxn modelId="{2EFC7B86-8BF6-4EA2-ABAD-8633321BA442}" srcId="{62F17A97-E17F-4216-A898-16BB0F98B85D}" destId="{C012A18C-59B7-4B22-85AB-DEC6595E441F}" srcOrd="0" destOrd="0" parTransId="{68E85DA8-3C92-4EB1-8657-733FA2F6FC53}" sibTransId="{5E26F1F7-D1B7-4F65-85FF-EB1F910C4BF4}"/>
    <dgm:cxn modelId="{27335233-1E8B-4CA8-B2C1-1CF3D1A6CCAF}" srcId="{97D0B6C7-9B83-4E98-AC53-0BA999DD6DD5}" destId="{62F17A97-E17F-4216-A898-16BB0F98B85D}" srcOrd="2" destOrd="0" parTransId="{9B43EFF9-D2E8-4480-9274-C0875FE6257C}" sibTransId="{90629B1F-9F12-4C0A-BFFC-3254B446F36E}"/>
    <dgm:cxn modelId="{7D7AF87D-5D5B-4E67-984C-D9ABB4232939}" srcId="{B720324D-0915-4E05-83C9-90FBD82C3A44}" destId="{757CA050-4DA5-4737-9470-AB79D6D282AD}" srcOrd="1" destOrd="0" parTransId="{75B2AFEC-0AF8-4ED7-8923-7536AD8C7652}" sibTransId="{B8F936C2-25F1-46F7-B66D-C021D6E37476}"/>
    <dgm:cxn modelId="{BF6EB6FD-2634-404D-83CF-867AE6B2DB0D}" type="presParOf" srcId="{459F48AB-D402-4D93-B28D-E2BBCC62C93F}" destId="{A4E7A604-4E25-44D6-B239-B97D2671FB8A}" srcOrd="0" destOrd="0" presId="urn:microsoft.com/office/officeart/2005/8/layout/bList2"/>
    <dgm:cxn modelId="{85D9A61D-0B54-4BE0-AB57-9E224C74EDAD}" type="presParOf" srcId="{A4E7A604-4E25-44D6-B239-B97D2671FB8A}" destId="{19C27DF1-67E5-4188-9290-58418B9BD795}" srcOrd="0" destOrd="0" presId="urn:microsoft.com/office/officeart/2005/8/layout/bList2"/>
    <dgm:cxn modelId="{295189D9-13FB-4D59-B6A7-B4E55F96B43B}" type="presParOf" srcId="{A4E7A604-4E25-44D6-B239-B97D2671FB8A}" destId="{7D7EE097-B71E-4DB5-8C20-FBE2926A894A}" srcOrd="1" destOrd="0" presId="urn:microsoft.com/office/officeart/2005/8/layout/bList2"/>
    <dgm:cxn modelId="{16531135-80F8-4055-81DA-8431CD153B71}" type="presParOf" srcId="{A4E7A604-4E25-44D6-B239-B97D2671FB8A}" destId="{EDF3F2FC-AFB6-4289-9514-0A7226F34A04}" srcOrd="2" destOrd="0" presId="urn:microsoft.com/office/officeart/2005/8/layout/bList2"/>
    <dgm:cxn modelId="{052DBF6D-742E-49A5-A23F-9DC8A85AA9B7}" type="presParOf" srcId="{A4E7A604-4E25-44D6-B239-B97D2671FB8A}" destId="{25864BD4-585E-449D-B0AA-B2221C98813C}" srcOrd="3" destOrd="0" presId="urn:microsoft.com/office/officeart/2005/8/layout/bList2"/>
    <dgm:cxn modelId="{99F79EAE-68E0-4C10-B4A8-13D06D18153B}" type="presParOf" srcId="{459F48AB-D402-4D93-B28D-E2BBCC62C93F}" destId="{950D7153-8DA0-4C09-844D-3E715472579E}" srcOrd="1" destOrd="0" presId="urn:microsoft.com/office/officeart/2005/8/layout/bList2"/>
    <dgm:cxn modelId="{567C9084-A730-4EEC-9963-E8BFF77D1EDD}" type="presParOf" srcId="{459F48AB-D402-4D93-B28D-E2BBCC62C93F}" destId="{0AA42B42-E5C2-448C-AAEF-18A1230514AD}" srcOrd="2" destOrd="0" presId="urn:microsoft.com/office/officeart/2005/8/layout/bList2"/>
    <dgm:cxn modelId="{E019963A-5737-4727-9CF9-EF280CF4AB62}" type="presParOf" srcId="{0AA42B42-E5C2-448C-AAEF-18A1230514AD}" destId="{59A51D31-85C8-4222-8B31-E85BCE223313}" srcOrd="0" destOrd="0" presId="urn:microsoft.com/office/officeart/2005/8/layout/bList2"/>
    <dgm:cxn modelId="{926CDF83-0BF4-4486-89E4-A748AACC6C65}" type="presParOf" srcId="{0AA42B42-E5C2-448C-AAEF-18A1230514AD}" destId="{222A531C-88AF-4629-990F-9C37D5759267}" srcOrd="1" destOrd="0" presId="urn:microsoft.com/office/officeart/2005/8/layout/bList2"/>
    <dgm:cxn modelId="{4316129D-FCCC-48CA-99CB-88869E1D3156}" type="presParOf" srcId="{0AA42B42-E5C2-448C-AAEF-18A1230514AD}" destId="{656BB178-895A-4085-AFF2-83C7B0EF1E25}" srcOrd="2" destOrd="0" presId="urn:microsoft.com/office/officeart/2005/8/layout/bList2"/>
    <dgm:cxn modelId="{3759BEF1-09FB-4437-BAB2-72217BAD3745}" type="presParOf" srcId="{0AA42B42-E5C2-448C-AAEF-18A1230514AD}" destId="{81ABF947-4805-4F6D-A477-AFACD629AD75}" srcOrd="3" destOrd="0" presId="urn:microsoft.com/office/officeart/2005/8/layout/bList2"/>
    <dgm:cxn modelId="{940BD2E9-E6AF-4C12-9AAB-9CF574D76185}" type="presParOf" srcId="{459F48AB-D402-4D93-B28D-E2BBCC62C93F}" destId="{9911F8A0-7423-409F-99D3-F68132F20505}" srcOrd="3" destOrd="0" presId="urn:microsoft.com/office/officeart/2005/8/layout/bList2"/>
    <dgm:cxn modelId="{F27F5CE4-18B9-4105-B365-41182C16E98A}" type="presParOf" srcId="{459F48AB-D402-4D93-B28D-E2BBCC62C93F}" destId="{EC3C724D-B36E-4D91-AA39-5CEC7B6167D2}" srcOrd="4" destOrd="0" presId="urn:microsoft.com/office/officeart/2005/8/layout/bList2"/>
    <dgm:cxn modelId="{51D3D7E8-3500-44F3-BE6A-059C0A3001AD}" type="presParOf" srcId="{EC3C724D-B36E-4D91-AA39-5CEC7B6167D2}" destId="{A5BB6292-9C15-480C-B16B-26D610164C9E}" srcOrd="0" destOrd="0" presId="urn:microsoft.com/office/officeart/2005/8/layout/bList2"/>
    <dgm:cxn modelId="{ADDD1380-2CF5-4626-A6B3-DE6BFE086297}" type="presParOf" srcId="{EC3C724D-B36E-4D91-AA39-5CEC7B6167D2}" destId="{060C981D-1653-4AAD-BA3F-D4E49AC2C4BF}" srcOrd="1" destOrd="0" presId="urn:microsoft.com/office/officeart/2005/8/layout/bList2"/>
    <dgm:cxn modelId="{E431D308-D1CA-48E5-8C22-C26AE84D1D7A}" type="presParOf" srcId="{EC3C724D-B36E-4D91-AA39-5CEC7B6167D2}" destId="{27D0C99B-5D55-4C75-A22E-B387529E4AED}" srcOrd="2" destOrd="0" presId="urn:microsoft.com/office/officeart/2005/8/layout/bList2"/>
    <dgm:cxn modelId="{6DBC043F-D49D-43FC-8256-7B82FB341F8D}" type="presParOf" srcId="{EC3C724D-B36E-4D91-AA39-5CEC7B6167D2}" destId="{4FF44C0C-8FFD-438C-8D39-52133C719299}" srcOrd="3" destOrd="0" presId="urn:microsoft.com/office/officeart/2005/8/layout/b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0F24F79-ACB4-4E6A-A44F-EAF161CF4955}">
      <dsp:nvSpPr>
        <dsp:cNvPr id="0" name=""/>
        <dsp:cNvSpPr/>
      </dsp:nvSpPr>
      <dsp:spPr>
        <a:xfrm>
          <a:off x="651307" y="674203"/>
          <a:ext cx="4060949" cy="4060949"/>
        </a:xfrm>
        <a:prstGeom prst="blockArc">
          <a:avLst>
            <a:gd name="adj1" fmla="val 9000000"/>
            <a:gd name="adj2" fmla="val 162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FB68CCC-7D68-4A69-B37C-DC71FCC27A6D}">
      <dsp:nvSpPr>
        <dsp:cNvPr id="0" name=""/>
        <dsp:cNvSpPr/>
      </dsp:nvSpPr>
      <dsp:spPr>
        <a:xfrm>
          <a:off x="651307" y="674203"/>
          <a:ext cx="4060949" cy="4060949"/>
        </a:xfrm>
        <a:prstGeom prst="blockArc">
          <a:avLst>
            <a:gd name="adj1" fmla="val 1800000"/>
            <a:gd name="adj2" fmla="val 90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C9CFB6A-1327-4E7B-B5BB-AC775EFFC43E}">
      <dsp:nvSpPr>
        <dsp:cNvPr id="0" name=""/>
        <dsp:cNvSpPr/>
      </dsp:nvSpPr>
      <dsp:spPr>
        <a:xfrm>
          <a:off x="651307" y="674203"/>
          <a:ext cx="4060949" cy="4060949"/>
        </a:xfrm>
        <a:prstGeom prst="blockArc">
          <a:avLst>
            <a:gd name="adj1" fmla="val 16200000"/>
            <a:gd name="adj2" fmla="val 1800000"/>
            <a:gd name="adj3" fmla="val 464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2CDBAD3-CFEF-4F2C-8860-9779E72571CE}">
      <dsp:nvSpPr>
        <dsp:cNvPr id="0" name=""/>
        <dsp:cNvSpPr/>
      </dsp:nvSpPr>
      <dsp:spPr>
        <a:xfrm>
          <a:off x="1375541" y="1343393"/>
          <a:ext cx="2612481" cy="2722569"/>
        </a:xfrm>
        <a:prstGeom prst="ellipse">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n-US" sz="4000" kern="1200" dirty="0" smtClean="0"/>
            <a:t>System</a:t>
          </a:r>
          <a:endParaRPr lang="en-US" sz="4000" kern="1200" dirty="0"/>
        </a:p>
      </dsp:txBody>
      <dsp:txXfrm>
        <a:off x="1375541" y="1343393"/>
        <a:ext cx="2612481" cy="2722569"/>
      </dsp:txXfrm>
    </dsp:sp>
    <dsp:sp modelId="{4C9B7B25-952E-4068-8D7F-146A9033624F}">
      <dsp:nvSpPr>
        <dsp:cNvPr id="0" name=""/>
        <dsp:cNvSpPr/>
      </dsp:nvSpPr>
      <dsp:spPr>
        <a:xfrm>
          <a:off x="1747182" y="-63519"/>
          <a:ext cx="1869198" cy="1569695"/>
        </a:xfrm>
        <a:prstGeom prst="ellipse">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Reliable</a:t>
          </a:r>
          <a:endParaRPr lang="en-US" sz="2400" kern="1200" dirty="0"/>
        </a:p>
      </dsp:txBody>
      <dsp:txXfrm>
        <a:off x="1747182" y="-63519"/>
        <a:ext cx="1869198" cy="1569695"/>
      </dsp:txXfrm>
    </dsp:sp>
    <dsp:sp modelId="{5699835F-8DE2-4AF8-9D5A-969C7F13E176}">
      <dsp:nvSpPr>
        <dsp:cNvPr id="0" name=""/>
        <dsp:cNvSpPr/>
      </dsp:nvSpPr>
      <dsp:spPr>
        <a:xfrm>
          <a:off x="3470868" y="3041844"/>
          <a:ext cx="1857090" cy="1309017"/>
        </a:xfrm>
        <a:prstGeom prst="ellipse">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Accurate</a:t>
          </a:r>
          <a:endParaRPr lang="en-US" sz="2400" kern="1200" dirty="0"/>
        </a:p>
      </dsp:txBody>
      <dsp:txXfrm>
        <a:off x="3470868" y="3041844"/>
        <a:ext cx="1857090" cy="1309017"/>
      </dsp:txXfrm>
    </dsp:sp>
    <dsp:sp modelId="{BF379EAD-5FDE-4661-A937-FB4FF0C8E5D1}">
      <dsp:nvSpPr>
        <dsp:cNvPr id="0" name=""/>
        <dsp:cNvSpPr/>
      </dsp:nvSpPr>
      <dsp:spPr>
        <a:xfrm>
          <a:off x="6041" y="3041844"/>
          <a:ext cx="1916218" cy="1309017"/>
        </a:xfrm>
        <a:prstGeom prst="ellipse">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t>Standard</a:t>
          </a:r>
          <a:endParaRPr lang="en-US" sz="2400" kern="1200" dirty="0"/>
        </a:p>
      </dsp:txBody>
      <dsp:txXfrm>
        <a:off x="6041" y="3041844"/>
        <a:ext cx="1916218" cy="130901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AB74E9E-F64B-4EFF-B8DC-B38E148B7088}">
      <dsp:nvSpPr>
        <dsp:cNvPr id="0" name=""/>
        <dsp:cNvSpPr/>
      </dsp:nvSpPr>
      <dsp:spPr>
        <a:xfrm>
          <a:off x="2228849" y="2305049"/>
          <a:ext cx="2724150" cy="2724150"/>
        </a:xfrm>
        <a:prstGeom prst="gear9">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Method</a:t>
          </a:r>
          <a:endParaRPr lang="en-US" sz="2800" kern="1200" dirty="0"/>
        </a:p>
      </dsp:txBody>
      <dsp:txXfrm>
        <a:off x="2228849" y="2305049"/>
        <a:ext cx="2724150" cy="2724150"/>
      </dsp:txXfrm>
    </dsp:sp>
    <dsp:sp modelId="{784D9923-B943-40BC-BC74-EB53198AA3F4}">
      <dsp:nvSpPr>
        <dsp:cNvPr id="0" name=""/>
        <dsp:cNvSpPr/>
      </dsp:nvSpPr>
      <dsp:spPr>
        <a:xfrm>
          <a:off x="643889" y="1661159"/>
          <a:ext cx="1981200" cy="1981200"/>
        </a:xfrm>
        <a:prstGeom prst="gear6">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M/c</a:t>
          </a:r>
          <a:endParaRPr lang="en-US" sz="2800" kern="1200" dirty="0"/>
        </a:p>
      </dsp:txBody>
      <dsp:txXfrm>
        <a:off x="643889" y="1661159"/>
        <a:ext cx="1981200" cy="1981200"/>
      </dsp:txXfrm>
    </dsp:sp>
    <dsp:sp modelId="{90D193C2-40C3-47A8-84B4-DB0F09124574}">
      <dsp:nvSpPr>
        <dsp:cNvPr id="0" name=""/>
        <dsp:cNvSpPr/>
      </dsp:nvSpPr>
      <dsp:spPr>
        <a:xfrm rot="20700000">
          <a:off x="1753564" y="294334"/>
          <a:ext cx="1941171" cy="1941171"/>
        </a:xfrm>
        <a:prstGeom prst="gear6">
          <a:avLst/>
        </a:prstGeom>
        <a:solidFill>
          <a:schemeClr val="accent1">
            <a:hueOff val="0"/>
            <a:satOff val="0"/>
            <a:lumOff val="0"/>
            <a:alphaOff val="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Man</a:t>
          </a:r>
          <a:endParaRPr lang="en-US" sz="2800" kern="1200" dirty="0"/>
        </a:p>
      </dsp:txBody>
      <dsp:txXfrm>
        <a:off x="2179320" y="720089"/>
        <a:ext cx="1089660" cy="1089660"/>
      </dsp:txXfrm>
    </dsp:sp>
    <dsp:sp modelId="{A35916DA-2342-47BE-A558-4CB8C5B66D4E}">
      <dsp:nvSpPr>
        <dsp:cNvPr id="0" name=""/>
        <dsp:cNvSpPr/>
      </dsp:nvSpPr>
      <dsp:spPr>
        <a:xfrm>
          <a:off x="2027798" y="1889176"/>
          <a:ext cx="3486912" cy="3486912"/>
        </a:xfrm>
        <a:prstGeom prst="circularArrow">
          <a:avLst>
            <a:gd name="adj1" fmla="val 4688"/>
            <a:gd name="adj2" fmla="val 299029"/>
            <a:gd name="adj3" fmla="val 2531722"/>
            <a:gd name="adj4" fmla="val 15828163"/>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130025D-9F93-407F-8F95-B40642FA705C}">
      <dsp:nvSpPr>
        <dsp:cNvPr id="0" name=""/>
        <dsp:cNvSpPr/>
      </dsp:nvSpPr>
      <dsp:spPr>
        <a:xfrm>
          <a:off x="293023" y="1219539"/>
          <a:ext cx="2533459" cy="2533459"/>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6C2B9C4-7175-41A7-9275-5961DB04FB83}">
      <dsp:nvSpPr>
        <dsp:cNvPr id="0" name=""/>
        <dsp:cNvSpPr/>
      </dsp:nvSpPr>
      <dsp:spPr>
        <a:xfrm>
          <a:off x="1304551" y="-134111"/>
          <a:ext cx="2731579" cy="2731579"/>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6.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42130" cy="344408"/>
          </a:xfrm>
          <a:prstGeom prst="rect">
            <a:avLst/>
          </a:prstGeom>
        </p:spPr>
        <p:txBody>
          <a:bodyPr vert="horz" lIns="96616" tIns="48308" rIns="96616" bIns="48308" rtlCol="0"/>
          <a:lstStyle>
            <a:lvl1pPr algn="l">
              <a:defRPr sz="1300"/>
            </a:lvl1pPr>
          </a:lstStyle>
          <a:p>
            <a:endParaRPr lang="en-US" dirty="0"/>
          </a:p>
        </p:txBody>
      </p:sp>
      <p:sp>
        <p:nvSpPr>
          <p:cNvPr id="3" name="Date Placeholder 2"/>
          <p:cNvSpPr>
            <a:spLocks noGrp="1"/>
          </p:cNvSpPr>
          <p:nvPr>
            <p:ph type="dt" sz="quarter" idx="1"/>
          </p:nvPr>
        </p:nvSpPr>
        <p:spPr>
          <a:xfrm>
            <a:off x="5675851" y="0"/>
            <a:ext cx="4342130" cy="344408"/>
          </a:xfrm>
          <a:prstGeom prst="rect">
            <a:avLst/>
          </a:prstGeom>
        </p:spPr>
        <p:txBody>
          <a:bodyPr vert="horz" lIns="96616" tIns="48308" rIns="96616" bIns="48308" rtlCol="0"/>
          <a:lstStyle>
            <a:lvl1pPr algn="r">
              <a:defRPr sz="1300"/>
            </a:lvl1pPr>
          </a:lstStyle>
          <a:p>
            <a:fld id="{239E27E9-DB37-4850-B578-CC049A5AE87B}" type="datetimeFigureOut">
              <a:rPr lang="en-US" smtClean="0"/>
              <a:pPr/>
              <a:t>1/11/2017</a:t>
            </a:fld>
            <a:endParaRPr lang="en-US" dirty="0"/>
          </a:p>
        </p:txBody>
      </p:sp>
      <p:sp>
        <p:nvSpPr>
          <p:cNvPr id="4" name="Footer Placeholder 3"/>
          <p:cNvSpPr>
            <a:spLocks noGrp="1"/>
          </p:cNvSpPr>
          <p:nvPr>
            <p:ph type="ftr" sz="quarter" idx="2"/>
          </p:nvPr>
        </p:nvSpPr>
        <p:spPr>
          <a:xfrm>
            <a:off x="0" y="6542560"/>
            <a:ext cx="4342130" cy="344408"/>
          </a:xfrm>
          <a:prstGeom prst="rect">
            <a:avLst/>
          </a:prstGeom>
        </p:spPr>
        <p:txBody>
          <a:bodyPr vert="horz" lIns="96616" tIns="48308" rIns="96616" bIns="48308" rtlCol="0" anchor="b"/>
          <a:lstStyle>
            <a:lvl1pPr algn="l">
              <a:defRPr sz="1300"/>
            </a:lvl1pPr>
          </a:lstStyle>
          <a:p>
            <a:endParaRPr lang="en-US" dirty="0"/>
          </a:p>
        </p:txBody>
      </p:sp>
      <p:sp>
        <p:nvSpPr>
          <p:cNvPr id="5" name="Slide Number Placeholder 4"/>
          <p:cNvSpPr>
            <a:spLocks noGrp="1"/>
          </p:cNvSpPr>
          <p:nvPr>
            <p:ph type="sldNum" sz="quarter" idx="3"/>
          </p:nvPr>
        </p:nvSpPr>
        <p:spPr>
          <a:xfrm>
            <a:off x="5675851" y="6542560"/>
            <a:ext cx="4342130" cy="344408"/>
          </a:xfrm>
          <a:prstGeom prst="rect">
            <a:avLst/>
          </a:prstGeom>
        </p:spPr>
        <p:txBody>
          <a:bodyPr vert="horz" lIns="96616" tIns="48308" rIns="96616" bIns="48308" rtlCol="0" anchor="b"/>
          <a:lstStyle>
            <a:lvl1pPr algn="r">
              <a:defRPr sz="1300"/>
            </a:lvl1pPr>
          </a:lstStyle>
          <a:p>
            <a:fld id="{33A48E7A-4613-42D9-81C2-41F43734CACF}"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42130" cy="344408"/>
          </a:xfrm>
          <a:prstGeom prst="rect">
            <a:avLst/>
          </a:prstGeom>
        </p:spPr>
        <p:txBody>
          <a:bodyPr vert="horz" lIns="96616" tIns="48308" rIns="96616" bIns="48308" rtlCol="0"/>
          <a:lstStyle>
            <a:lvl1pPr algn="l">
              <a:defRPr sz="1300"/>
            </a:lvl1pPr>
          </a:lstStyle>
          <a:p>
            <a:endParaRPr lang="en-US" dirty="0"/>
          </a:p>
        </p:txBody>
      </p:sp>
      <p:sp>
        <p:nvSpPr>
          <p:cNvPr id="3" name="Date Placeholder 2"/>
          <p:cNvSpPr>
            <a:spLocks noGrp="1"/>
          </p:cNvSpPr>
          <p:nvPr>
            <p:ph type="dt" idx="1"/>
          </p:nvPr>
        </p:nvSpPr>
        <p:spPr>
          <a:xfrm>
            <a:off x="5675851" y="0"/>
            <a:ext cx="4342130" cy="344408"/>
          </a:xfrm>
          <a:prstGeom prst="rect">
            <a:avLst/>
          </a:prstGeom>
        </p:spPr>
        <p:txBody>
          <a:bodyPr vert="horz" lIns="96616" tIns="48308" rIns="96616" bIns="48308" rtlCol="0"/>
          <a:lstStyle>
            <a:lvl1pPr algn="r">
              <a:defRPr sz="1300"/>
            </a:lvl1pPr>
          </a:lstStyle>
          <a:p>
            <a:fld id="{97D1C624-ACDE-4308-AE80-4B981BFA699D}" type="datetimeFigureOut">
              <a:rPr lang="en-US" smtClean="0"/>
              <a:pPr/>
              <a:t>1/11/2017</a:t>
            </a:fld>
            <a:endParaRPr lang="en-US" dirty="0"/>
          </a:p>
        </p:txBody>
      </p:sp>
      <p:sp>
        <p:nvSpPr>
          <p:cNvPr id="4" name="Slide Image Placeholder 3"/>
          <p:cNvSpPr>
            <a:spLocks noGrp="1" noRot="1" noChangeAspect="1"/>
          </p:cNvSpPr>
          <p:nvPr>
            <p:ph type="sldImg" idx="2"/>
          </p:nvPr>
        </p:nvSpPr>
        <p:spPr>
          <a:xfrm>
            <a:off x="3287713" y="515938"/>
            <a:ext cx="3446462" cy="2584450"/>
          </a:xfrm>
          <a:prstGeom prst="rect">
            <a:avLst/>
          </a:prstGeom>
          <a:noFill/>
          <a:ln w="12700">
            <a:solidFill>
              <a:prstClr val="black"/>
            </a:solidFill>
          </a:ln>
        </p:spPr>
        <p:txBody>
          <a:bodyPr vert="horz" lIns="96616" tIns="48308" rIns="96616" bIns="48308" rtlCol="0" anchor="ctr"/>
          <a:lstStyle/>
          <a:p>
            <a:endParaRPr lang="en-US" dirty="0"/>
          </a:p>
        </p:txBody>
      </p:sp>
      <p:sp>
        <p:nvSpPr>
          <p:cNvPr id="5" name="Notes Placeholder 4"/>
          <p:cNvSpPr>
            <a:spLocks noGrp="1"/>
          </p:cNvSpPr>
          <p:nvPr>
            <p:ph type="body" sz="quarter" idx="3"/>
          </p:nvPr>
        </p:nvSpPr>
        <p:spPr>
          <a:xfrm>
            <a:off x="1002030" y="3271878"/>
            <a:ext cx="8016240" cy="3099673"/>
          </a:xfrm>
          <a:prstGeom prst="rect">
            <a:avLst/>
          </a:prstGeom>
        </p:spPr>
        <p:txBody>
          <a:bodyPr vert="horz" lIns="96616" tIns="48308" rIns="96616" bIns="4830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42560"/>
            <a:ext cx="4342130" cy="344408"/>
          </a:xfrm>
          <a:prstGeom prst="rect">
            <a:avLst/>
          </a:prstGeom>
        </p:spPr>
        <p:txBody>
          <a:bodyPr vert="horz" lIns="96616" tIns="48308" rIns="96616" bIns="48308" rtlCol="0" anchor="b"/>
          <a:lstStyle>
            <a:lvl1pPr algn="l">
              <a:defRPr sz="1300"/>
            </a:lvl1pPr>
          </a:lstStyle>
          <a:p>
            <a:endParaRPr lang="en-US" dirty="0"/>
          </a:p>
        </p:txBody>
      </p:sp>
      <p:sp>
        <p:nvSpPr>
          <p:cNvPr id="7" name="Slide Number Placeholder 6"/>
          <p:cNvSpPr>
            <a:spLocks noGrp="1"/>
          </p:cNvSpPr>
          <p:nvPr>
            <p:ph type="sldNum" sz="quarter" idx="5"/>
          </p:nvPr>
        </p:nvSpPr>
        <p:spPr>
          <a:xfrm>
            <a:off x="5675851" y="6542560"/>
            <a:ext cx="4342130" cy="344408"/>
          </a:xfrm>
          <a:prstGeom prst="rect">
            <a:avLst/>
          </a:prstGeom>
        </p:spPr>
        <p:txBody>
          <a:bodyPr vert="horz" lIns="96616" tIns="48308" rIns="96616" bIns="48308" rtlCol="0" anchor="b"/>
          <a:lstStyle>
            <a:lvl1pPr algn="r">
              <a:defRPr sz="1300"/>
            </a:lvl1pPr>
          </a:lstStyle>
          <a:p>
            <a:fld id="{24510505-2168-4E4C-AFD2-3D7FF4A54F9C}"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510505-2168-4E4C-AFD2-3D7FF4A54F9C}" type="slidenum">
              <a:rPr lang="en-US" smtClean="0"/>
              <a:pPr/>
              <a:t>12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510505-2168-4E4C-AFD2-3D7FF4A54F9C}" type="slidenum">
              <a:rPr lang="en-US" smtClean="0"/>
              <a:pPr/>
              <a:t>18</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4510505-2168-4E4C-AFD2-3D7FF4A54F9C}" type="slidenum">
              <a:rPr lang="en-US" smtClean="0"/>
              <a:pPr/>
              <a:t>21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1/11/2017</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D8BD707-D9CF-40AE-B4C6-C98DA3205C09}" type="datetimeFigureOut">
              <a:rPr lang="en-US" smtClean="0"/>
              <a:pPr/>
              <a:t>1/11/2017</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D8BD707-D9CF-40AE-B4C6-C98DA3205C09}" type="datetimeFigureOut">
              <a:rPr lang="en-US" smtClean="0"/>
              <a:pPr/>
              <a:t>1/11/2017</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953000"/>
            <a:ext cx="8077200" cy="1673352"/>
          </a:xfrm>
        </p:spPr>
        <p:txBody>
          <a:bodyPr>
            <a:normAutofit/>
          </a:bodyPr>
          <a:lstStyle/>
          <a:p>
            <a:pPr algn="ctr"/>
            <a:r>
              <a:rPr lang="en-US" sz="3200" dirty="0" smtClean="0">
                <a:solidFill>
                  <a:schemeClr val="accent4">
                    <a:lumMod val="60000"/>
                    <a:lumOff val="40000"/>
                  </a:schemeClr>
                </a:solidFill>
              </a:rPr>
              <a:t/>
            </a:r>
            <a:br>
              <a:rPr lang="en-US" sz="3200" dirty="0" smtClean="0">
                <a:solidFill>
                  <a:schemeClr val="accent4">
                    <a:lumMod val="60000"/>
                    <a:lumOff val="40000"/>
                  </a:schemeClr>
                </a:solidFill>
              </a:rPr>
            </a:br>
            <a:r>
              <a:rPr lang="en-US" sz="3200" dirty="0" smtClean="0">
                <a:solidFill>
                  <a:schemeClr val="accent4">
                    <a:lumMod val="60000"/>
                    <a:lumOff val="40000"/>
                  </a:schemeClr>
                </a:solidFill>
              </a:rPr>
              <a:t>Vineet Gupta, SPB1, IRICEN</a:t>
            </a:r>
            <a:br>
              <a:rPr lang="en-US" sz="3200" dirty="0" smtClean="0">
                <a:solidFill>
                  <a:schemeClr val="accent4">
                    <a:lumMod val="60000"/>
                    <a:lumOff val="40000"/>
                  </a:schemeClr>
                </a:solidFill>
              </a:rPr>
            </a:br>
            <a:r>
              <a:rPr lang="en-US" sz="3200" dirty="0" smtClean="0">
                <a:solidFill>
                  <a:schemeClr val="accent4">
                    <a:lumMod val="60000"/>
                    <a:lumOff val="40000"/>
                  </a:schemeClr>
                </a:solidFill>
              </a:rPr>
              <a:t>Sharad Kumar Agarwal, PB, IRICEN</a:t>
            </a:r>
            <a:endParaRPr lang="en-US" sz="3200" dirty="0">
              <a:solidFill>
                <a:schemeClr val="accent4">
                  <a:lumMod val="60000"/>
                  <a:lumOff val="40000"/>
                </a:schemeClr>
              </a:solidFill>
            </a:endParaRPr>
          </a:p>
        </p:txBody>
      </p:sp>
      <p:sp>
        <p:nvSpPr>
          <p:cNvPr id="3" name="Subtitle 2"/>
          <p:cNvSpPr>
            <a:spLocks noGrp="1"/>
          </p:cNvSpPr>
          <p:nvPr>
            <p:ph type="subTitle" idx="1"/>
          </p:nvPr>
        </p:nvSpPr>
        <p:spPr>
          <a:xfrm>
            <a:off x="685800" y="2691384"/>
            <a:ext cx="8077200" cy="1499616"/>
          </a:xfrm>
        </p:spPr>
        <p:txBody>
          <a:bodyPr>
            <a:noAutofit/>
          </a:bodyPr>
          <a:lstStyle/>
          <a:p>
            <a:pPr algn="ctr"/>
            <a:endParaRPr lang="en-US" sz="5400" dirty="0" smtClean="0">
              <a:solidFill>
                <a:schemeClr val="accent3">
                  <a:lumMod val="40000"/>
                  <a:lumOff val="60000"/>
                </a:schemeClr>
              </a:solidFill>
            </a:endParaRPr>
          </a:p>
          <a:p>
            <a:pPr algn="ctr"/>
            <a:endParaRPr lang="en-US" sz="5400" dirty="0" smtClean="0">
              <a:solidFill>
                <a:schemeClr val="accent3">
                  <a:lumMod val="40000"/>
                  <a:lumOff val="60000"/>
                </a:schemeClr>
              </a:solidFill>
            </a:endParaRPr>
          </a:p>
          <a:p>
            <a:pPr algn="ctr"/>
            <a:r>
              <a:rPr lang="en-US" sz="5400" dirty="0" smtClean="0">
                <a:solidFill>
                  <a:schemeClr val="accent3">
                    <a:lumMod val="40000"/>
                    <a:lumOff val="60000"/>
                  </a:schemeClr>
                </a:solidFill>
              </a:rPr>
              <a:t>Technical Audit of System and Practice of Rail/Weld Testing by USFD</a:t>
            </a:r>
          </a:p>
          <a:p>
            <a:pPr algn="ctr"/>
            <a:endParaRPr lang="en-US" sz="4800" b="1" dirty="0">
              <a:solidFill>
                <a:schemeClr val="accent1">
                  <a:satMod val="150000"/>
                </a:schemeClr>
              </a:solidFill>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60000"/>
                    <a:lumOff val="40000"/>
                  </a:schemeClr>
                </a:solidFill>
              </a:rPr>
              <a:t>Audit of Machine- </a:t>
            </a:r>
            <a:r>
              <a:rPr lang="en-US" dirty="0" smtClean="0">
                <a:solidFill>
                  <a:srgbClr val="FF0000"/>
                </a:solidFill>
              </a:rPr>
              <a:t>Visual</a:t>
            </a:r>
            <a:endParaRPr lang="en-US" dirty="0"/>
          </a:p>
        </p:txBody>
      </p:sp>
      <p:sp>
        <p:nvSpPr>
          <p:cNvPr id="3" name="Content Placeholder 2"/>
          <p:cNvSpPr>
            <a:spLocks noGrp="1"/>
          </p:cNvSpPr>
          <p:nvPr>
            <p:ph idx="1"/>
          </p:nvPr>
        </p:nvSpPr>
        <p:spPr/>
        <p:txBody>
          <a:bodyPr>
            <a:noAutofit/>
          </a:bodyPr>
          <a:lstStyle/>
          <a:p>
            <a:r>
              <a:rPr lang="en-US" b="1" dirty="0" smtClean="0"/>
              <a:t>Observation</a:t>
            </a:r>
          </a:p>
          <a:p>
            <a:pPr lvl="1"/>
            <a:r>
              <a:rPr lang="en-US" sz="3000" b="1" dirty="0" smtClean="0"/>
              <a:t>DRT</a:t>
            </a:r>
            <a:endParaRPr lang="en-US" sz="3000" dirty="0" smtClean="0"/>
          </a:p>
          <a:p>
            <a:pPr lvl="2">
              <a:buFont typeface="Arial" pitchFamily="34" charset="0"/>
              <a:buChar char="•"/>
            </a:pPr>
            <a:r>
              <a:rPr lang="en-US" sz="3000" dirty="0" smtClean="0"/>
              <a:t>Charging- Not adequate. Charged up to 60%.</a:t>
            </a:r>
          </a:p>
          <a:p>
            <a:pPr lvl="2">
              <a:buFont typeface="Arial" pitchFamily="34" charset="0"/>
              <a:buChar char="•"/>
            </a:pPr>
            <a:r>
              <a:rPr lang="en-US" sz="3000" dirty="0" smtClean="0"/>
              <a:t>Electronic units- Good.</a:t>
            </a:r>
          </a:p>
          <a:p>
            <a:pPr lvl="2">
              <a:buFont typeface="Arial" pitchFamily="34" charset="0"/>
              <a:buChar char="•"/>
            </a:pPr>
            <a:r>
              <a:rPr lang="en-US" sz="3000" dirty="0" smtClean="0"/>
              <a:t>Trolley- Good.</a:t>
            </a:r>
          </a:p>
          <a:p>
            <a:pPr lvl="2">
              <a:buFont typeface="Arial" pitchFamily="34" charset="0"/>
              <a:buChar char="•"/>
            </a:pPr>
            <a:r>
              <a:rPr lang="en-US" sz="3000" dirty="0" smtClean="0"/>
              <a:t>Probe and Shoe- Satisfactory-2, Not good-1.</a:t>
            </a:r>
          </a:p>
          <a:p>
            <a:pPr lvl="2">
              <a:buFont typeface="Arial" pitchFamily="34" charset="0"/>
              <a:buChar char="•"/>
            </a:pPr>
            <a:r>
              <a:rPr lang="en-US" sz="3000" dirty="0" smtClean="0"/>
              <a:t>Alignment cum Lifting Syst.- Satisfactory.</a:t>
            </a:r>
          </a:p>
          <a:p>
            <a:pPr lvl="2">
              <a:buFont typeface="Arial" pitchFamily="34" charset="0"/>
              <a:buChar char="•"/>
            </a:pPr>
            <a:r>
              <a:rPr lang="en-US" sz="3000" dirty="0" smtClean="0"/>
              <a:t>Audio Alarm- Sounding.</a:t>
            </a:r>
          </a:p>
          <a:p>
            <a:pPr lvl="1"/>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60000"/>
                    <a:lumOff val="40000"/>
                  </a:schemeClr>
                </a:solidFill>
              </a:rPr>
              <a:t>Audit of Machine- </a:t>
            </a:r>
            <a:r>
              <a:rPr lang="en-US" dirty="0" smtClean="0">
                <a:solidFill>
                  <a:srgbClr val="FF0000"/>
                </a:solidFill>
              </a:rPr>
              <a:t>Visual</a:t>
            </a:r>
            <a:endParaRPr lang="en-US" dirty="0"/>
          </a:p>
        </p:txBody>
      </p:sp>
      <p:sp>
        <p:nvSpPr>
          <p:cNvPr id="3" name="Content Placeholder 2"/>
          <p:cNvSpPr>
            <a:spLocks noGrp="1"/>
          </p:cNvSpPr>
          <p:nvPr>
            <p:ph idx="1"/>
          </p:nvPr>
        </p:nvSpPr>
        <p:spPr/>
        <p:txBody>
          <a:bodyPr>
            <a:noAutofit/>
          </a:bodyPr>
          <a:lstStyle/>
          <a:p>
            <a:r>
              <a:rPr lang="en-US" b="1" dirty="0" smtClean="0"/>
              <a:t>Observation</a:t>
            </a:r>
          </a:p>
          <a:p>
            <a:pPr lvl="1"/>
            <a:r>
              <a:rPr lang="en-US" sz="3200" b="1" dirty="0" smtClean="0"/>
              <a:t>Weld Tester</a:t>
            </a:r>
            <a:endParaRPr lang="en-US" sz="3200" dirty="0" smtClean="0"/>
          </a:p>
          <a:p>
            <a:pPr lvl="2">
              <a:buFont typeface="Arial" pitchFamily="34" charset="0"/>
              <a:buChar char="•"/>
            </a:pPr>
            <a:r>
              <a:rPr lang="en-US" sz="3200" dirty="0" smtClean="0"/>
              <a:t>Charging- Adequate. </a:t>
            </a:r>
          </a:p>
          <a:p>
            <a:pPr lvl="2">
              <a:buFont typeface="Arial" pitchFamily="34" charset="0"/>
              <a:buChar char="•"/>
            </a:pPr>
            <a:r>
              <a:rPr lang="en-US" sz="3200" dirty="0" smtClean="0"/>
              <a:t>Electronic units- Good.</a:t>
            </a:r>
          </a:p>
          <a:p>
            <a:pPr lvl="2">
              <a:buFont typeface="Arial" pitchFamily="34" charset="0"/>
              <a:buChar char="•"/>
            </a:pPr>
            <a:r>
              <a:rPr lang="en-US" sz="3200" dirty="0" smtClean="0"/>
              <a:t>Audio Alarm- Sounding.</a:t>
            </a:r>
          </a:p>
          <a:p>
            <a:pPr lvl="1"/>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60000"/>
                    <a:lumOff val="40000"/>
                  </a:schemeClr>
                </a:solidFill>
              </a:rPr>
              <a:t>Audit of Machine- </a:t>
            </a:r>
            <a:r>
              <a:rPr lang="en-US" dirty="0" smtClean="0">
                <a:solidFill>
                  <a:srgbClr val="FF0000"/>
                </a:solidFill>
              </a:rPr>
              <a:t>Visual</a:t>
            </a:r>
            <a:endParaRPr lang="en-US" dirty="0"/>
          </a:p>
        </p:txBody>
      </p:sp>
      <p:sp>
        <p:nvSpPr>
          <p:cNvPr id="3" name="Content Placeholder 2"/>
          <p:cNvSpPr>
            <a:spLocks noGrp="1"/>
          </p:cNvSpPr>
          <p:nvPr>
            <p:ph idx="1"/>
          </p:nvPr>
        </p:nvSpPr>
        <p:spPr/>
        <p:txBody>
          <a:bodyPr>
            <a:noAutofit/>
          </a:bodyPr>
          <a:lstStyle/>
          <a:p>
            <a:r>
              <a:rPr lang="en-US" sz="3000" b="1" dirty="0" smtClean="0"/>
              <a:t>Accessories-</a:t>
            </a:r>
            <a:r>
              <a:rPr lang="en-US" sz="3000" dirty="0" smtClean="0"/>
              <a:t> All but the following were available, (</a:t>
            </a:r>
            <a:r>
              <a:rPr lang="en-US" sz="3000" i="1" dirty="0" smtClean="0"/>
              <a:t>however, availability of spares could not be verified</a:t>
            </a:r>
            <a:r>
              <a:rPr lang="en-US" sz="3000" dirty="0" smtClean="0"/>
              <a:t>)-</a:t>
            </a:r>
          </a:p>
          <a:p>
            <a:pPr lvl="1"/>
            <a:r>
              <a:rPr lang="en-US" sz="3000" dirty="0" smtClean="0"/>
              <a:t>IIW block- Not calibrated.</a:t>
            </a:r>
          </a:p>
          <a:p>
            <a:pPr lvl="1"/>
            <a:r>
              <a:rPr lang="en-US" sz="3000" dirty="0" smtClean="0"/>
              <a:t>Stepped Gauge- Not available.</a:t>
            </a:r>
          </a:p>
          <a:p>
            <a:r>
              <a:rPr lang="en-US" sz="3000" b="1" dirty="0" smtClean="0"/>
              <a:t>Supply of Spares-</a:t>
            </a:r>
            <a:r>
              <a:rPr lang="en-US" sz="3000" dirty="0" smtClean="0"/>
              <a:t> </a:t>
            </a:r>
            <a:r>
              <a:rPr lang="en-US" sz="3000" i="1" dirty="0" smtClean="0"/>
              <a:t>(as informed by supervisors)</a:t>
            </a:r>
          </a:p>
          <a:p>
            <a:pPr lvl="1"/>
            <a:r>
              <a:rPr lang="en-US" sz="3000" dirty="0" smtClean="0"/>
              <a:t>Probe- Supply is good.</a:t>
            </a:r>
          </a:p>
          <a:p>
            <a:pPr lvl="1"/>
            <a:r>
              <a:rPr lang="en-US" sz="3000" dirty="0" smtClean="0"/>
              <a:t>Battery- Supply is good. </a:t>
            </a:r>
          </a:p>
          <a:p>
            <a:r>
              <a:rPr lang="en-US" sz="3000" b="1" dirty="0" smtClean="0"/>
              <a:t>Maintenance Practice-</a:t>
            </a:r>
            <a:r>
              <a:rPr lang="en-US" sz="3000" dirty="0" smtClean="0"/>
              <a:t> Contractual, OK.</a:t>
            </a:r>
          </a:p>
          <a:p>
            <a:endParaRPr lang="en-US" sz="3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60000"/>
                    <a:lumOff val="40000"/>
                  </a:schemeClr>
                </a:solidFill>
              </a:rPr>
              <a:t>Audit of Machine- </a:t>
            </a:r>
            <a:r>
              <a:rPr lang="en-US" dirty="0" smtClean="0">
                <a:solidFill>
                  <a:srgbClr val="FF0000"/>
                </a:solidFill>
              </a:rPr>
              <a:t>Calibration</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b="1" dirty="0" smtClean="0"/>
              <a:t>Calibration blocks</a:t>
            </a:r>
          </a:p>
          <a:p>
            <a:pPr lvl="1"/>
            <a:r>
              <a:rPr lang="en-US" dirty="0" smtClean="0"/>
              <a:t>0º normal probe- 60x50x50 mm steel block</a:t>
            </a:r>
          </a:p>
          <a:p>
            <a:pPr lvl="1"/>
            <a:r>
              <a:rPr lang="en-US" dirty="0" smtClean="0"/>
              <a:t>Angular probe- IIW block, as per IS:4904.</a:t>
            </a:r>
          </a:p>
          <a:p>
            <a:r>
              <a:rPr lang="en-US" b="1" dirty="0" smtClean="0"/>
              <a:t>Observation</a:t>
            </a:r>
          </a:p>
          <a:p>
            <a:pPr lvl="1"/>
            <a:r>
              <a:rPr lang="en-US" dirty="0" smtClean="0"/>
              <a:t>Blocks were available but without validation certification. Validation may be got done from Engine Development unit of RDSO.</a:t>
            </a:r>
          </a:p>
          <a:p>
            <a:pPr lvl="1"/>
            <a:r>
              <a:rPr lang="en-US" dirty="0" smtClean="0"/>
              <a:t>It was apparent that they were not in use. However, operators were proficient in doing calibration.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60000"/>
                    <a:lumOff val="40000"/>
                  </a:schemeClr>
                </a:solidFill>
              </a:rPr>
              <a:t>Audit of Machine- </a:t>
            </a:r>
            <a:r>
              <a:rPr lang="en-US" dirty="0" smtClean="0">
                <a:solidFill>
                  <a:srgbClr val="FF0000"/>
                </a:solidFill>
              </a:rPr>
              <a:t>Sensitivity</a:t>
            </a:r>
            <a:endParaRPr lang="en-US" dirty="0">
              <a:solidFill>
                <a:srgbClr val="FF0000"/>
              </a:solidFill>
            </a:endParaRPr>
          </a:p>
        </p:txBody>
      </p:sp>
      <p:sp>
        <p:nvSpPr>
          <p:cNvPr id="3" name="Content Placeholder 2"/>
          <p:cNvSpPr>
            <a:spLocks noGrp="1"/>
          </p:cNvSpPr>
          <p:nvPr>
            <p:ph idx="1"/>
          </p:nvPr>
        </p:nvSpPr>
        <p:spPr/>
        <p:txBody>
          <a:bodyPr>
            <a:noAutofit/>
          </a:bodyPr>
          <a:lstStyle/>
          <a:p>
            <a:r>
              <a:rPr lang="en-US" b="1" dirty="0" smtClean="0"/>
              <a:t>Rail</a:t>
            </a:r>
          </a:p>
          <a:p>
            <a:pPr lvl="1"/>
            <a:r>
              <a:rPr lang="en-US" sz="3200" dirty="0" smtClean="0"/>
              <a:t>Rail test piece was available and operators were proficient in ensuring M/c sensitivity.</a:t>
            </a:r>
          </a:p>
          <a:p>
            <a:r>
              <a:rPr lang="en-US" b="1" dirty="0" smtClean="0"/>
              <a:t>Weld</a:t>
            </a:r>
          </a:p>
          <a:p>
            <a:pPr lvl="1"/>
            <a:r>
              <a:rPr lang="en-US" sz="3200" dirty="0" smtClean="0"/>
              <a:t>Weld test piece was available but not confirming to Para 8.4.1 and Fig. 20(a). </a:t>
            </a:r>
          </a:p>
          <a:p>
            <a:pPr lvl="1"/>
            <a:r>
              <a:rPr lang="en-US" sz="3200" dirty="0" smtClean="0"/>
              <a:t>However, operators were able to ensure M/c sensitivity  but with difficulty and unreasonable gain.</a:t>
            </a:r>
          </a:p>
          <a:p>
            <a:pPr lvl="1">
              <a:buNone/>
            </a:pPr>
            <a:endParaRPr lang="en-US"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4">
                    <a:lumMod val="60000"/>
                    <a:lumOff val="40000"/>
                  </a:schemeClr>
                </a:solidFill>
              </a:rPr>
              <a:t>Audit of Machine- </a:t>
            </a:r>
            <a:r>
              <a:rPr lang="en-US" sz="4000" dirty="0" smtClean="0">
                <a:solidFill>
                  <a:srgbClr val="FF0000"/>
                </a:solidFill>
              </a:rPr>
              <a:t>M/c Characteristics</a:t>
            </a:r>
            <a:endParaRPr lang="en-US" dirty="0">
              <a:solidFill>
                <a:srgbClr val="FF0000"/>
              </a:solidFill>
            </a:endParaRPr>
          </a:p>
        </p:txBody>
      </p:sp>
      <p:sp>
        <p:nvSpPr>
          <p:cNvPr id="3" name="Content Placeholder 2"/>
          <p:cNvSpPr>
            <a:spLocks noGrp="1"/>
          </p:cNvSpPr>
          <p:nvPr>
            <p:ph idx="1"/>
          </p:nvPr>
        </p:nvSpPr>
        <p:spPr/>
        <p:txBody>
          <a:bodyPr>
            <a:noAutofit/>
          </a:bodyPr>
          <a:lstStyle/>
          <a:p>
            <a:r>
              <a:rPr lang="en-US" dirty="0" smtClean="0"/>
              <a:t>Following seven M/c characteristics are to be checked as per IS: 12666 - 1988</a:t>
            </a:r>
          </a:p>
          <a:p>
            <a:pPr lvl="1"/>
            <a:r>
              <a:rPr lang="en-US" b="1" dirty="0" smtClean="0"/>
              <a:t>For M/c- </a:t>
            </a:r>
            <a:r>
              <a:rPr lang="en-US" dirty="0" smtClean="0"/>
              <a:t>(i)</a:t>
            </a:r>
            <a:r>
              <a:rPr lang="en-US" b="1" dirty="0" smtClean="0"/>
              <a:t> </a:t>
            </a:r>
            <a:r>
              <a:rPr lang="en-US" dirty="0" smtClean="0"/>
              <a:t>Linearity of  time base ± 1.25%,  (ii) Linearity of amplification ± 3%, (iii) Resolution, (iv) Maximum penetration power</a:t>
            </a:r>
          </a:p>
          <a:p>
            <a:pPr lvl="1"/>
            <a:r>
              <a:rPr lang="en-US" b="1" dirty="0" smtClean="0"/>
              <a:t>For Probe- </a:t>
            </a:r>
            <a:r>
              <a:rPr lang="en-US" dirty="0" smtClean="0"/>
              <a:t>(v) Probe index ± 1 mm,   (vi) Probe angle ± 1º,    (vii) Dead zone- single crystal &lt; 7 mm, double crystal &lt; 3 mm. </a:t>
            </a:r>
          </a:p>
          <a:p>
            <a:pPr lvl="1">
              <a:buNone/>
            </a:pPr>
            <a:r>
              <a:rPr lang="en-US" b="1" dirty="0" smtClean="0"/>
              <a:t>Note:</a:t>
            </a:r>
            <a:r>
              <a:rPr lang="en-US" dirty="0" smtClean="0"/>
              <a:t> </a:t>
            </a:r>
            <a:r>
              <a:rPr lang="en-US" i="1" dirty="0" smtClean="0"/>
              <a:t>Tolerances for railway are shown here and 	       </a:t>
            </a:r>
            <a:r>
              <a:rPr lang="en-US" i="1" dirty="0" smtClean="0"/>
              <a:t>are more </a:t>
            </a:r>
            <a:r>
              <a:rPr lang="en-US" i="1" dirty="0" smtClean="0"/>
              <a:t>stringent than IS.</a:t>
            </a:r>
            <a:endParaRPr lang="en-US" i="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4">
                    <a:lumMod val="60000"/>
                    <a:lumOff val="40000"/>
                  </a:schemeClr>
                </a:solidFill>
              </a:rPr>
              <a:t>Audit of Machine- </a:t>
            </a:r>
            <a:r>
              <a:rPr lang="en-US" sz="4000" dirty="0" smtClean="0">
                <a:solidFill>
                  <a:srgbClr val="FF0000"/>
                </a:solidFill>
              </a:rPr>
              <a:t>M/c Characteristics</a:t>
            </a:r>
            <a:endParaRPr lang="en-US" dirty="0">
              <a:solidFill>
                <a:srgbClr val="FF0000"/>
              </a:solidFill>
            </a:endParaRPr>
          </a:p>
        </p:txBody>
      </p:sp>
      <p:sp>
        <p:nvSpPr>
          <p:cNvPr id="3" name="Content Placeholder 2"/>
          <p:cNvSpPr>
            <a:spLocks noGrp="1"/>
          </p:cNvSpPr>
          <p:nvPr>
            <p:ph idx="1"/>
          </p:nvPr>
        </p:nvSpPr>
        <p:spPr/>
        <p:txBody>
          <a:bodyPr>
            <a:normAutofit fontScale="25000" lnSpcReduction="20000"/>
          </a:bodyPr>
          <a:lstStyle/>
          <a:p>
            <a:r>
              <a:rPr lang="en-US" sz="12800" b="1" dirty="0" smtClean="0"/>
              <a:t>Observations</a:t>
            </a:r>
          </a:p>
          <a:p>
            <a:pPr lvl="1"/>
            <a:r>
              <a:rPr lang="en-US" sz="10400" dirty="0" smtClean="0"/>
              <a:t>IIW block was the major concern as stated </a:t>
            </a:r>
            <a:r>
              <a:rPr lang="en-US" sz="10400" i="1" dirty="0" smtClean="0"/>
              <a:t>supra</a:t>
            </a:r>
            <a:r>
              <a:rPr lang="en-US" sz="10400" dirty="0" smtClean="0"/>
              <a:t>.</a:t>
            </a:r>
          </a:p>
          <a:p>
            <a:pPr lvl="1"/>
            <a:r>
              <a:rPr lang="en-US" sz="10400" dirty="0" smtClean="0"/>
              <a:t>The record keeping was sketchy, without specific values. </a:t>
            </a:r>
          </a:p>
          <a:p>
            <a:pPr lvl="1"/>
            <a:r>
              <a:rPr lang="en-US" sz="10400" dirty="0" smtClean="0"/>
              <a:t>A few operators were able to check all the characteristics while others were unable to do all the checks. Some of them were even unable to explain the procedure orally. </a:t>
            </a:r>
          </a:p>
          <a:p>
            <a:pPr lvl="1"/>
            <a:r>
              <a:rPr lang="en-US" sz="10400" dirty="0" smtClean="0">
                <a:solidFill>
                  <a:schemeClr val="accent1">
                    <a:lumMod val="75000"/>
                  </a:schemeClr>
                </a:solidFill>
              </a:rPr>
              <a:t>It is recommended to conduct hands-on workshop to refresh and sharpen this skill.</a:t>
            </a:r>
          </a:p>
          <a:p>
            <a:pPr lvl="1"/>
            <a:r>
              <a:rPr lang="en-US" sz="10400" dirty="0" smtClean="0">
                <a:solidFill>
                  <a:schemeClr val="accent1">
                    <a:lumMod val="75000"/>
                  </a:schemeClr>
                </a:solidFill>
              </a:rPr>
              <a:t>It is recommended that the incharge USFD, PWI shall relieve other operators for a day,  for checking M/c Characteristics etc. and incharge USFD, PWI shall do test checking of work done by other operators.</a:t>
            </a:r>
            <a:endParaRPr lang="en-US" sz="104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4">
                    <a:lumMod val="60000"/>
                    <a:lumOff val="40000"/>
                  </a:schemeClr>
                </a:solidFill>
              </a:rPr>
              <a:t>Audit of Machine- </a:t>
            </a:r>
            <a:r>
              <a:rPr lang="en-US" sz="3200" dirty="0" smtClean="0">
                <a:solidFill>
                  <a:srgbClr val="FF0000"/>
                </a:solidFill>
              </a:rPr>
              <a:t>Temperature Sensitivity </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t>This is necessary to compensate for loss in signal strength due to rise in temperature during day.</a:t>
            </a:r>
          </a:p>
          <a:p>
            <a:r>
              <a:rPr lang="en-US" dirty="0" smtClean="0"/>
              <a:t>It needs temperature gauging and adjustment of gain. </a:t>
            </a:r>
          </a:p>
          <a:p>
            <a:r>
              <a:rPr lang="en-US" b="1" dirty="0" smtClean="0"/>
              <a:t>Observation</a:t>
            </a:r>
          </a:p>
          <a:p>
            <a:pPr lvl="1"/>
            <a:r>
              <a:rPr lang="en-US" sz="3200" dirty="0" smtClean="0"/>
              <a:t>This checking is not being given due importance and records were not being maintained religiously by majority of the operators.</a:t>
            </a:r>
          </a:p>
          <a:p>
            <a:pPr lvl="1">
              <a:buNone/>
            </a:pPr>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60000"/>
                    <a:lumOff val="40000"/>
                  </a:schemeClr>
                </a:solidFill>
              </a:rPr>
              <a:t>Audit of Proficiency </a:t>
            </a:r>
            <a:r>
              <a:rPr lang="en-US" dirty="0" smtClean="0">
                <a:solidFill>
                  <a:srgbClr val="FF0000"/>
                </a:solidFill>
              </a:rPr>
              <a:t>of Operators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All the operators were proficient in picking and identifying the rail </a:t>
            </a:r>
            <a:r>
              <a:rPr lang="en-US" dirty="0" smtClean="0"/>
              <a:t>flaws</a:t>
            </a:r>
            <a:r>
              <a:rPr lang="en-US" dirty="0" smtClean="0"/>
              <a:t>. </a:t>
            </a:r>
          </a:p>
          <a:p>
            <a:r>
              <a:rPr lang="en-US" dirty="0" smtClean="0"/>
              <a:t>Some of the operators were finding difficulties in hand probing including tandem rig.</a:t>
            </a:r>
          </a:p>
          <a:p>
            <a:r>
              <a:rPr lang="en-US" dirty="0" smtClean="0"/>
              <a:t>The soft grease couplent was more viscous and resisting free movement of hand probe.</a:t>
            </a:r>
          </a:p>
          <a:p>
            <a:r>
              <a:rPr lang="en-US" dirty="0" smtClean="0"/>
              <a:t>Data feeding for saving A-scan is only being done for IMR defects.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60000"/>
                    <a:lumOff val="40000"/>
                  </a:schemeClr>
                </a:solidFill>
              </a:rPr>
              <a:t>Audit of Proficiency </a:t>
            </a:r>
            <a:r>
              <a:rPr lang="en-US" dirty="0" smtClean="0">
                <a:solidFill>
                  <a:srgbClr val="FF0000"/>
                </a:solidFill>
              </a:rPr>
              <a:t>of Operators</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t>Reason for not maintaining A-scan appears to be casual approach under the disguise of time constraint</a:t>
            </a:r>
            <a:r>
              <a:rPr lang="en-US" dirty="0" smtClean="0"/>
              <a:t>.</a:t>
            </a:r>
          </a:p>
          <a:p>
            <a:r>
              <a:rPr lang="en-US" dirty="0" smtClean="0"/>
              <a:t> Time taken:- </a:t>
            </a:r>
            <a:r>
              <a:rPr lang="en-US" dirty="0" smtClean="0"/>
              <a:t>7-8 min. for first time</a:t>
            </a:r>
            <a:r>
              <a:rPr lang="en-US" dirty="0" smtClean="0"/>
              <a:t>. Subsequent </a:t>
            </a:r>
            <a:r>
              <a:rPr lang="en-US" dirty="0" smtClean="0"/>
              <a:t>entries:- 2-3 min.</a:t>
            </a:r>
          </a:p>
          <a:p>
            <a:r>
              <a:rPr lang="en-US" dirty="0" smtClean="0"/>
              <a:t>However, machine key board need to be more user friendly.</a:t>
            </a:r>
          </a:p>
          <a:p>
            <a:pPr>
              <a:buNone/>
            </a:pPr>
            <a:endParaRPr lang="en-US" dirty="0" smtClean="0"/>
          </a:p>
          <a:p>
            <a:pPr marL="438912" lvl="1" indent="-320040">
              <a:spcBef>
                <a:spcPts val="0"/>
              </a:spcBef>
              <a:buClr>
                <a:schemeClr val="accent1"/>
              </a:buClr>
              <a:buSzPct val="80000"/>
              <a:buFont typeface="Wingdings 2"/>
              <a:buChar char=""/>
            </a:pPr>
            <a:r>
              <a:rPr lang="en-US" sz="3200" dirty="0" smtClean="0">
                <a:solidFill>
                  <a:schemeClr val="accent1">
                    <a:lumMod val="75000"/>
                  </a:schemeClr>
                </a:solidFill>
              </a:rPr>
              <a:t>It is recommended to conduct hands-on workshop to refresh and enhance proficiency.</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60000"/>
                    <a:lumOff val="40000"/>
                  </a:schemeClr>
                </a:solidFill>
              </a:rPr>
              <a:t>Introduction</a:t>
            </a:r>
            <a:endParaRPr lang="en-US" dirty="0">
              <a:solidFill>
                <a:schemeClr val="accent4">
                  <a:lumMod val="60000"/>
                  <a:lumOff val="40000"/>
                </a:schemeClr>
              </a:solidFill>
            </a:endParaRPr>
          </a:p>
        </p:txBody>
      </p:sp>
      <p:sp>
        <p:nvSpPr>
          <p:cNvPr id="3" name="Content Placeholder 2"/>
          <p:cNvSpPr>
            <a:spLocks noGrp="1"/>
          </p:cNvSpPr>
          <p:nvPr>
            <p:ph idx="1"/>
          </p:nvPr>
        </p:nvSpPr>
        <p:spPr/>
        <p:txBody>
          <a:bodyPr>
            <a:normAutofit lnSpcReduction="10000"/>
          </a:bodyPr>
          <a:lstStyle/>
          <a:p>
            <a:r>
              <a:rPr lang="en-US" dirty="0" smtClean="0"/>
              <a:t>A three day technical audit was recently conducted in a zone.</a:t>
            </a:r>
          </a:p>
          <a:p>
            <a:r>
              <a:rPr lang="en-US" dirty="0" smtClean="0"/>
              <a:t>The audit was conducted by a team of      Track Directorate and M&amp;C Directorate of RDSO (5 members)  and  Faculties of IRICEN (4 members). </a:t>
            </a:r>
          </a:p>
          <a:p>
            <a:r>
              <a:rPr lang="en-US" dirty="0" smtClean="0"/>
              <a:t>Three sets of USFD operator along with machine and registers were audited in detail. </a:t>
            </a:r>
          </a:p>
          <a:p>
            <a:r>
              <a:rPr lang="en-US" dirty="0" smtClean="0"/>
              <a:t>Discussed with other operators and ADENs in parallel sessions.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60000"/>
                    <a:lumOff val="40000"/>
                  </a:schemeClr>
                </a:solidFill>
              </a:rPr>
              <a:t>Recommendations-</a:t>
            </a:r>
            <a:r>
              <a:rPr lang="en-US" dirty="0" smtClean="0"/>
              <a:t> </a:t>
            </a:r>
            <a:r>
              <a:rPr lang="en-US" sz="4800" dirty="0" smtClean="0">
                <a:solidFill>
                  <a:srgbClr val="FF0000"/>
                </a:solidFill>
              </a:rPr>
              <a:t>1 </a:t>
            </a:r>
            <a:r>
              <a:rPr lang="en-US" dirty="0" smtClean="0">
                <a:solidFill>
                  <a:srgbClr val="FF0000"/>
                </a:solidFill>
              </a:rPr>
              <a:t>Audit</a:t>
            </a:r>
            <a:endParaRPr lang="en-US" dirty="0">
              <a:solidFill>
                <a:srgbClr val="FF0000"/>
              </a:solidFill>
            </a:endParaRPr>
          </a:p>
        </p:txBody>
      </p:sp>
      <p:sp>
        <p:nvSpPr>
          <p:cNvPr id="3" name="Content Placeholder 2"/>
          <p:cNvSpPr>
            <a:spLocks noGrp="1"/>
          </p:cNvSpPr>
          <p:nvPr>
            <p:ph sz="half" idx="1"/>
          </p:nvPr>
        </p:nvSpPr>
        <p:spPr/>
        <p:txBody>
          <a:bodyPr/>
          <a:lstStyle/>
          <a:p>
            <a:r>
              <a:rPr lang="en-US" dirty="0" smtClean="0"/>
              <a:t>Introduce a system of </a:t>
            </a:r>
            <a:r>
              <a:rPr lang="en-US" b="1" i="1" dirty="0" smtClean="0"/>
              <a:t>Internal Audit</a:t>
            </a:r>
            <a:r>
              <a:rPr lang="en-US" b="1" dirty="0" smtClean="0"/>
              <a:t> </a:t>
            </a:r>
            <a:r>
              <a:rPr lang="en-US" dirty="0" smtClean="0"/>
              <a:t>based on the checklist given by Railway Board.</a:t>
            </a:r>
          </a:p>
          <a:p>
            <a:r>
              <a:rPr lang="en-US" dirty="0" smtClean="0"/>
              <a:t>Internal Audit- Within the zone, </a:t>
            </a:r>
            <a:r>
              <a:rPr lang="en-US" b="1" i="1" dirty="0" smtClean="0"/>
              <a:t>Divisional in-charge</a:t>
            </a:r>
            <a:r>
              <a:rPr lang="en-US" b="1" dirty="0" smtClean="0"/>
              <a:t> </a:t>
            </a:r>
            <a:r>
              <a:rPr lang="en-US" dirty="0" smtClean="0"/>
              <a:t>of USFD team of one Division shall do technical audit of other Division’s Team.</a:t>
            </a:r>
            <a:endParaRPr lang="en-US" dirty="0"/>
          </a:p>
        </p:txBody>
      </p:sp>
      <p:graphicFrame>
        <p:nvGraphicFramePr>
          <p:cNvPr id="5" name="Content Placeholder 4"/>
          <p:cNvGraphicFramePr>
            <a:graphicFrameLocks noGrp="1"/>
          </p:cNvGraphicFramePr>
          <p:nvPr>
            <p:ph sz="half" idx="2"/>
          </p:nvPr>
        </p:nvGraphicFramePr>
        <p:xfrm>
          <a:off x="4648200" y="1773238"/>
          <a:ext cx="4038600" cy="46243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60000"/>
                    <a:lumOff val="40000"/>
                  </a:schemeClr>
                </a:solidFill>
              </a:rPr>
              <a:t>Recommendations-</a:t>
            </a:r>
            <a:r>
              <a:rPr lang="en-US" sz="4800" dirty="0" smtClean="0">
                <a:solidFill>
                  <a:srgbClr val="FF0000"/>
                </a:solidFill>
              </a:rPr>
              <a:t>2 Training</a:t>
            </a:r>
            <a:endParaRPr lang="en-US" sz="4800" dirty="0">
              <a:solidFill>
                <a:srgbClr val="FF0000"/>
              </a:solidFill>
            </a:endParaRPr>
          </a:p>
        </p:txBody>
      </p:sp>
      <p:sp>
        <p:nvSpPr>
          <p:cNvPr id="3" name="Content Placeholder 2"/>
          <p:cNvSpPr>
            <a:spLocks noGrp="1"/>
          </p:cNvSpPr>
          <p:nvPr>
            <p:ph sz="half" idx="1"/>
          </p:nvPr>
        </p:nvSpPr>
        <p:spPr/>
        <p:txBody>
          <a:bodyPr>
            <a:normAutofit/>
          </a:bodyPr>
          <a:lstStyle/>
          <a:p>
            <a:r>
              <a:rPr lang="en-US" dirty="0" smtClean="0"/>
              <a:t>Conduct </a:t>
            </a:r>
            <a:r>
              <a:rPr lang="en-US" b="1" i="1" dirty="0" smtClean="0"/>
              <a:t>Focused Workshop </a:t>
            </a:r>
            <a:r>
              <a:rPr lang="en-US" dirty="0" smtClean="0"/>
              <a:t>of short duration (2-3 days) to tackle one or two issues.</a:t>
            </a:r>
          </a:p>
          <a:p>
            <a:r>
              <a:rPr lang="en-US" dirty="0" smtClean="0"/>
              <a:t>Give emphasis on </a:t>
            </a:r>
            <a:r>
              <a:rPr lang="en-US" dirty="0" smtClean="0"/>
              <a:t>learning </a:t>
            </a:r>
            <a:r>
              <a:rPr lang="en-US" dirty="0" smtClean="0"/>
              <a:t>by </a:t>
            </a:r>
            <a:r>
              <a:rPr lang="en-US" b="1" i="1" dirty="0" smtClean="0"/>
              <a:t>Hands-on</a:t>
            </a:r>
            <a:r>
              <a:rPr lang="en-US" dirty="0" smtClean="0"/>
              <a:t> to </a:t>
            </a:r>
            <a:r>
              <a:rPr lang="en-US" dirty="0" smtClean="0"/>
              <a:t>sharpen the skill.</a:t>
            </a:r>
          </a:p>
          <a:p>
            <a:r>
              <a:rPr lang="en-US" dirty="0" smtClean="0"/>
              <a:t>Conduct </a:t>
            </a:r>
            <a:r>
              <a:rPr lang="en-US" b="1" i="1" dirty="0" smtClean="0"/>
              <a:t>Refresher </a:t>
            </a:r>
            <a:r>
              <a:rPr lang="en-US" b="1" i="1" dirty="0" smtClean="0"/>
              <a:t>Courses </a:t>
            </a:r>
            <a:r>
              <a:rPr lang="en-US" dirty="0" smtClean="0"/>
              <a:t> frequently</a:t>
            </a:r>
            <a:r>
              <a:rPr lang="en-US" dirty="0" smtClean="0"/>
              <a:t>.</a:t>
            </a:r>
            <a:endParaRPr lang="en-US" b="1" i="1" dirty="0"/>
          </a:p>
        </p:txBody>
      </p:sp>
      <p:graphicFrame>
        <p:nvGraphicFramePr>
          <p:cNvPr id="5" name="Content Placeholder 4"/>
          <p:cNvGraphicFramePr>
            <a:graphicFrameLocks noGrp="1"/>
          </p:cNvGraphicFramePr>
          <p:nvPr>
            <p:ph sz="half" idx="2"/>
          </p:nvPr>
        </p:nvGraphicFramePr>
        <p:xfrm>
          <a:off x="4191000" y="1773238"/>
          <a:ext cx="4038600" cy="46243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4">
                    <a:lumMod val="60000"/>
                    <a:lumOff val="40000"/>
                  </a:schemeClr>
                </a:solidFill>
              </a:rPr>
              <a:t>Recommendations-</a:t>
            </a:r>
            <a:r>
              <a:rPr lang="en-US" sz="4800" dirty="0" smtClean="0">
                <a:solidFill>
                  <a:srgbClr val="FF0000"/>
                </a:solidFill>
              </a:rPr>
              <a:t>3 Accuracy </a:t>
            </a:r>
            <a:endParaRPr lang="en-US" sz="4800" dirty="0">
              <a:solidFill>
                <a:srgbClr val="FF0000"/>
              </a:solidFill>
            </a:endParaRPr>
          </a:p>
        </p:txBody>
      </p:sp>
      <p:sp>
        <p:nvSpPr>
          <p:cNvPr id="3" name="Content Placeholder 2"/>
          <p:cNvSpPr>
            <a:spLocks noGrp="1"/>
          </p:cNvSpPr>
          <p:nvPr>
            <p:ph sz="half" idx="1"/>
          </p:nvPr>
        </p:nvSpPr>
        <p:spPr/>
        <p:txBody>
          <a:bodyPr>
            <a:normAutofit fontScale="85000" lnSpcReduction="20000"/>
          </a:bodyPr>
          <a:lstStyle/>
          <a:p>
            <a:r>
              <a:rPr lang="en-US" dirty="0" smtClean="0"/>
              <a:t>Arrange </a:t>
            </a:r>
            <a:r>
              <a:rPr lang="en-US" b="1" i="1" dirty="0" smtClean="0"/>
              <a:t>Standard Test Pieces</a:t>
            </a:r>
            <a:r>
              <a:rPr lang="en-US" dirty="0" smtClean="0"/>
              <a:t> as per relevant IS codes and RDSO manuals.</a:t>
            </a:r>
          </a:p>
          <a:p>
            <a:r>
              <a:rPr lang="en-US" dirty="0" smtClean="0"/>
              <a:t>Give emphasis on </a:t>
            </a:r>
            <a:r>
              <a:rPr lang="en-US" b="1" i="1" dirty="0" smtClean="0"/>
              <a:t>Regular Validation</a:t>
            </a:r>
            <a:r>
              <a:rPr lang="en-US" dirty="0" smtClean="0"/>
              <a:t> to improve </a:t>
            </a:r>
            <a:r>
              <a:rPr lang="en-US" b="1" dirty="0" smtClean="0">
                <a:solidFill>
                  <a:schemeClr val="accent2">
                    <a:lumMod val="75000"/>
                  </a:schemeClr>
                </a:solidFill>
              </a:rPr>
              <a:t>Accuracy</a:t>
            </a:r>
            <a:r>
              <a:rPr lang="en-US" dirty="0" smtClean="0"/>
              <a:t>.</a:t>
            </a:r>
          </a:p>
          <a:p>
            <a:r>
              <a:rPr lang="en-US" dirty="0" smtClean="0"/>
              <a:t>Follow </a:t>
            </a:r>
            <a:r>
              <a:rPr lang="en-US" b="1" i="1" dirty="0" smtClean="0"/>
              <a:t>Prescribed Manual Method </a:t>
            </a:r>
            <a:r>
              <a:rPr lang="en-US" dirty="0" smtClean="0"/>
              <a:t>to improve </a:t>
            </a:r>
            <a:r>
              <a:rPr lang="en-US" b="1" dirty="0" smtClean="0">
                <a:solidFill>
                  <a:srgbClr val="00B050"/>
                </a:solidFill>
              </a:rPr>
              <a:t>Reliability</a:t>
            </a:r>
            <a:r>
              <a:rPr lang="en-US" dirty="0" smtClean="0"/>
              <a:t>.</a:t>
            </a:r>
          </a:p>
          <a:p>
            <a:r>
              <a:rPr lang="en-US" b="1" i="1" dirty="0" smtClean="0"/>
              <a:t>Timely check </a:t>
            </a:r>
            <a:r>
              <a:rPr lang="en-US" dirty="0" smtClean="0"/>
              <a:t> of M/c on nominated days for </a:t>
            </a:r>
            <a:r>
              <a:rPr lang="en-US" b="1" i="1" dirty="0" smtClean="0">
                <a:solidFill>
                  <a:srgbClr val="00B0F0"/>
                </a:solidFill>
              </a:rPr>
              <a:t>Accuracy</a:t>
            </a:r>
            <a:r>
              <a:rPr lang="en-US" dirty="0" smtClean="0"/>
              <a:t> (one operator to be relieved by Incharge).</a:t>
            </a:r>
          </a:p>
          <a:p>
            <a:r>
              <a:rPr lang="en-US" b="1" i="1" dirty="0" smtClean="0"/>
              <a:t>Test Check </a:t>
            </a:r>
            <a:r>
              <a:rPr lang="en-US" dirty="0" smtClean="0"/>
              <a:t> by incharge on nominated days </a:t>
            </a:r>
            <a:r>
              <a:rPr lang="en-US" dirty="0" smtClean="0"/>
              <a:t>.</a:t>
            </a:r>
            <a:endParaRPr lang="en-US" b="1" i="1" dirty="0" smtClean="0"/>
          </a:p>
          <a:p>
            <a:endParaRPr lang="en-US" b="1" i="1" dirty="0"/>
          </a:p>
        </p:txBody>
      </p:sp>
      <p:graphicFrame>
        <p:nvGraphicFramePr>
          <p:cNvPr id="5" name="Content Placeholder 4"/>
          <p:cNvGraphicFramePr>
            <a:graphicFrameLocks noGrp="1"/>
          </p:cNvGraphicFramePr>
          <p:nvPr>
            <p:ph sz="half" idx="2"/>
          </p:nvPr>
        </p:nvGraphicFramePr>
        <p:xfrm>
          <a:off x="4038600" y="1603375"/>
          <a:ext cx="5181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4">
                    <a:lumMod val="60000"/>
                    <a:lumOff val="40000"/>
                  </a:schemeClr>
                </a:solidFill>
              </a:rPr>
              <a:t>Recommendations-</a:t>
            </a:r>
            <a:r>
              <a:rPr lang="en-US" sz="4800" dirty="0" smtClean="0">
                <a:solidFill>
                  <a:srgbClr val="FF0000"/>
                </a:solidFill>
              </a:rPr>
              <a:t>4 Data</a:t>
            </a:r>
            <a:endParaRPr lang="en-US" sz="4800" dirty="0">
              <a:solidFill>
                <a:srgbClr val="FF0000"/>
              </a:solidFill>
            </a:endParaRPr>
          </a:p>
        </p:txBody>
      </p:sp>
      <p:sp>
        <p:nvSpPr>
          <p:cNvPr id="3" name="Content Placeholder 2"/>
          <p:cNvSpPr>
            <a:spLocks noGrp="1"/>
          </p:cNvSpPr>
          <p:nvPr>
            <p:ph sz="half" idx="1"/>
          </p:nvPr>
        </p:nvSpPr>
        <p:spPr/>
        <p:txBody>
          <a:bodyPr>
            <a:normAutofit fontScale="92500"/>
          </a:bodyPr>
          <a:lstStyle/>
          <a:p>
            <a:r>
              <a:rPr lang="en-US" dirty="0" smtClean="0"/>
              <a:t>All data related to USFD M/c (e.g. log book, various checking) may be maintain in </a:t>
            </a:r>
            <a:r>
              <a:rPr lang="en-US" b="1" i="1" dirty="0" smtClean="0"/>
              <a:t>TMS. </a:t>
            </a:r>
          </a:p>
          <a:p>
            <a:r>
              <a:rPr lang="en-US" dirty="0" smtClean="0"/>
              <a:t>TMS may also capture  </a:t>
            </a:r>
            <a:r>
              <a:rPr lang="en-US" b="1" i="1" dirty="0" smtClean="0"/>
              <a:t>A-scan </a:t>
            </a:r>
            <a:r>
              <a:rPr lang="en-US" dirty="0" smtClean="0"/>
              <a:t>related to all defects and archive it. </a:t>
            </a:r>
            <a:endParaRPr lang="en-US" b="1" i="1" dirty="0" smtClean="0"/>
          </a:p>
          <a:p>
            <a:r>
              <a:rPr lang="en-US" dirty="0" smtClean="0"/>
              <a:t>User may able to do </a:t>
            </a:r>
            <a:r>
              <a:rPr lang="en-US" b="1" i="1" dirty="0" smtClean="0"/>
              <a:t>Analysis </a:t>
            </a:r>
            <a:r>
              <a:rPr lang="en-US" dirty="0" smtClean="0"/>
              <a:t>of growth patterns </a:t>
            </a:r>
            <a:r>
              <a:rPr lang="en-US" dirty="0" smtClean="0"/>
              <a:t> </a:t>
            </a:r>
            <a:r>
              <a:rPr lang="en-US" dirty="0" err="1" smtClean="0"/>
              <a:t>w.r.t</a:t>
            </a:r>
            <a:r>
              <a:rPr lang="en-US" dirty="0" smtClean="0"/>
              <a:t>.</a:t>
            </a:r>
            <a:r>
              <a:rPr lang="en-US" dirty="0" smtClean="0"/>
              <a:t> </a:t>
            </a:r>
            <a:r>
              <a:rPr lang="en-US" dirty="0" smtClean="0"/>
              <a:t>other related parameters.</a:t>
            </a:r>
            <a:endParaRPr lang="en-US" b="1" i="1" dirty="0"/>
          </a:p>
        </p:txBody>
      </p:sp>
      <p:graphicFrame>
        <p:nvGraphicFramePr>
          <p:cNvPr id="5" name="Content Placeholder 4"/>
          <p:cNvGraphicFramePr>
            <a:graphicFrameLocks noGrp="1"/>
          </p:cNvGraphicFramePr>
          <p:nvPr>
            <p:ph sz="half" idx="2"/>
          </p:nvPr>
        </p:nvGraphicFramePr>
        <p:xfrm>
          <a:off x="3962400" y="1828799"/>
          <a:ext cx="5334000" cy="4937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lstStyle/>
          <a:p>
            <a:endParaRPr lang="en-US"/>
          </a:p>
        </p:txBody>
      </p:sp>
      <p:sp>
        <p:nvSpPr>
          <p:cNvPr id="6" name="Rectangle 5"/>
          <p:cNvSpPr/>
          <p:nvPr/>
        </p:nvSpPr>
        <p:spPr>
          <a:xfrm>
            <a:off x="1840328" y="2514600"/>
            <a:ext cx="5463355" cy="3416320"/>
          </a:xfrm>
          <a:prstGeom prst="rect">
            <a:avLst/>
          </a:prstGeom>
          <a:noFill/>
          <a:ln>
            <a:noFill/>
          </a:ln>
        </p:spPr>
        <p:style>
          <a:lnRef idx="2">
            <a:schemeClr val="dk1"/>
          </a:lnRef>
          <a:fillRef idx="1">
            <a:schemeClr val="lt1"/>
          </a:fillRef>
          <a:effectRef idx="0">
            <a:schemeClr val="dk1"/>
          </a:effectRef>
          <a:fontRef idx="minor">
            <a:schemeClr val="dk1"/>
          </a:fontRef>
        </p:style>
        <p:txBody>
          <a:bodyPr wrap="none" lIns="91440" tIns="45720" rIns="91440" bIns="45720">
            <a:spAutoFit/>
            <a:scene3d>
              <a:camera prst="perspectiveRelaxedModerately"/>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7200" b="1" cap="all" spc="0" dirty="0" smtClean="0">
                <a:ln w="0"/>
                <a:solidFill>
                  <a:schemeClr val="accent4">
                    <a:lumMod val="60000"/>
                    <a:lumOff val="40000"/>
                  </a:schemeClr>
                </a:solidFill>
                <a:effectLst>
                  <a:reflection blurRad="12700" stA="50000" endPos="50000" dist="5000" dir="5400000" sy="-100000" rotWithShape="0"/>
                </a:effectLst>
              </a:rPr>
              <a:t>Open </a:t>
            </a:r>
          </a:p>
          <a:p>
            <a:pPr algn="ctr"/>
            <a:r>
              <a:rPr lang="en-US" sz="7200" b="1" cap="all" spc="0" dirty="0" smtClean="0">
                <a:ln w="0"/>
                <a:solidFill>
                  <a:schemeClr val="accent4">
                    <a:lumMod val="60000"/>
                    <a:lumOff val="40000"/>
                  </a:schemeClr>
                </a:solidFill>
                <a:effectLst>
                  <a:reflection blurRad="12700" stA="50000" endPos="50000" dist="5000" dir="5400000" sy="-100000" rotWithShape="0"/>
                </a:effectLst>
              </a:rPr>
              <a:t>to </a:t>
            </a:r>
          </a:p>
          <a:p>
            <a:pPr algn="ctr"/>
            <a:r>
              <a:rPr lang="en-US" sz="7200" b="1" cap="all" spc="0" dirty="0" smtClean="0">
                <a:ln w="0"/>
                <a:solidFill>
                  <a:schemeClr val="accent4">
                    <a:lumMod val="60000"/>
                    <a:lumOff val="40000"/>
                  </a:schemeClr>
                </a:solidFill>
                <a:effectLst>
                  <a:reflection blurRad="12700" stA="50000" endPos="50000" dist="5000" dir="5400000" sy="-100000" rotWithShape="0"/>
                </a:effectLst>
              </a:rPr>
              <a:t>Discussion</a:t>
            </a:r>
            <a:endParaRPr lang="en-US" sz="7200" b="1" cap="all" spc="0" dirty="0">
              <a:ln w="0"/>
              <a:solidFill>
                <a:schemeClr val="accent4">
                  <a:lumMod val="60000"/>
                  <a:lumOff val="40000"/>
                </a:schemeClr>
              </a:soli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60000"/>
                    <a:lumOff val="40000"/>
                  </a:schemeClr>
                </a:solidFill>
              </a:rPr>
              <a:t>Introduction</a:t>
            </a:r>
            <a:endParaRPr lang="en-US" dirty="0">
              <a:solidFill>
                <a:schemeClr val="accent4">
                  <a:lumMod val="60000"/>
                  <a:lumOff val="40000"/>
                </a:schemeClr>
              </a:solidFill>
            </a:endParaRPr>
          </a:p>
        </p:txBody>
      </p:sp>
      <p:sp>
        <p:nvSpPr>
          <p:cNvPr id="3" name="Content Placeholder 2"/>
          <p:cNvSpPr>
            <a:spLocks noGrp="1"/>
          </p:cNvSpPr>
          <p:nvPr>
            <p:ph sz="half" idx="1"/>
          </p:nvPr>
        </p:nvSpPr>
        <p:spPr/>
        <p:txBody>
          <a:bodyPr>
            <a:normAutofit/>
          </a:bodyPr>
          <a:lstStyle/>
          <a:p>
            <a:r>
              <a:rPr lang="en-US" sz="3200" dirty="0" smtClean="0"/>
              <a:t>Important features of any</a:t>
            </a:r>
            <a:r>
              <a:rPr lang="en-US" sz="3200" i="1" dirty="0" smtClean="0"/>
              <a:t> </a:t>
            </a:r>
            <a:r>
              <a:rPr lang="en-US" sz="3200" dirty="0" smtClean="0"/>
              <a:t>testing system are</a:t>
            </a:r>
          </a:p>
          <a:p>
            <a:pPr lvl="1"/>
            <a:r>
              <a:rPr lang="en-US" sz="2800" b="1" dirty="0" smtClean="0"/>
              <a:t>Reliability</a:t>
            </a:r>
            <a:endParaRPr lang="en-US" sz="2800" dirty="0" smtClean="0"/>
          </a:p>
          <a:p>
            <a:pPr lvl="1"/>
            <a:r>
              <a:rPr lang="en-US" sz="2800" b="1" dirty="0" smtClean="0"/>
              <a:t>Accuracy</a:t>
            </a:r>
          </a:p>
          <a:p>
            <a:pPr lvl="1"/>
            <a:r>
              <a:rPr lang="en-US" sz="2800" b="1" dirty="0" smtClean="0"/>
              <a:t>Standard </a:t>
            </a:r>
          </a:p>
          <a:p>
            <a:pPr lvl="1">
              <a:buNone/>
            </a:pPr>
            <a:r>
              <a:rPr lang="en-US" sz="2800" b="1" dirty="0" smtClean="0"/>
              <a:t>	Procedure</a:t>
            </a:r>
          </a:p>
          <a:p>
            <a:pPr>
              <a:buNone/>
            </a:pPr>
            <a:endParaRPr lang="en-US" sz="3200" dirty="0"/>
          </a:p>
        </p:txBody>
      </p:sp>
      <p:graphicFrame>
        <p:nvGraphicFramePr>
          <p:cNvPr id="9" name="Content Placeholder 8"/>
          <p:cNvGraphicFramePr>
            <a:graphicFrameLocks noGrp="1"/>
          </p:cNvGraphicFramePr>
          <p:nvPr>
            <p:ph sz="half" idx="2"/>
          </p:nvPr>
        </p:nvGraphicFramePr>
        <p:xfrm>
          <a:off x="3810000" y="1981200"/>
          <a:ext cx="5334000" cy="4932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60000"/>
                    <a:lumOff val="40000"/>
                  </a:schemeClr>
                </a:solidFill>
              </a:rPr>
              <a:t>Introduction</a:t>
            </a:r>
            <a:endParaRPr lang="en-US" dirty="0">
              <a:solidFill>
                <a:schemeClr val="accent4">
                  <a:lumMod val="60000"/>
                  <a:lumOff val="40000"/>
                </a:schemeClr>
              </a:solidFill>
            </a:endParaRPr>
          </a:p>
        </p:txBody>
      </p:sp>
      <p:sp>
        <p:nvSpPr>
          <p:cNvPr id="3" name="Content Placeholder 2"/>
          <p:cNvSpPr>
            <a:spLocks noGrp="1"/>
          </p:cNvSpPr>
          <p:nvPr>
            <p:ph sz="half" idx="1"/>
          </p:nvPr>
        </p:nvSpPr>
        <p:spPr/>
        <p:txBody>
          <a:bodyPr>
            <a:normAutofit/>
          </a:bodyPr>
          <a:lstStyle/>
          <a:p>
            <a:r>
              <a:rPr lang="en-US" sz="3200" dirty="0" smtClean="0"/>
              <a:t>Any testing system comprises of</a:t>
            </a:r>
          </a:p>
          <a:p>
            <a:pPr lvl="1"/>
            <a:r>
              <a:rPr lang="en-US" sz="2800" b="1" dirty="0" smtClean="0"/>
              <a:t>Man</a:t>
            </a:r>
          </a:p>
          <a:p>
            <a:pPr lvl="1"/>
            <a:r>
              <a:rPr lang="en-US" sz="2800" b="1" dirty="0" smtClean="0"/>
              <a:t>Machine</a:t>
            </a:r>
          </a:p>
          <a:p>
            <a:pPr lvl="1"/>
            <a:r>
              <a:rPr lang="en-US" sz="2800" b="1" dirty="0" smtClean="0"/>
              <a:t>Method</a:t>
            </a:r>
          </a:p>
          <a:p>
            <a:endParaRPr lang="en-US" sz="3200" dirty="0"/>
          </a:p>
        </p:txBody>
      </p:sp>
      <p:graphicFrame>
        <p:nvGraphicFramePr>
          <p:cNvPr id="5" name="Content Placeholder 4"/>
          <p:cNvGraphicFramePr>
            <a:graphicFrameLocks noGrp="1"/>
          </p:cNvGraphicFramePr>
          <p:nvPr>
            <p:ph sz="half" idx="2"/>
          </p:nvPr>
        </p:nvGraphicFramePr>
        <p:xfrm>
          <a:off x="3581400" y="1524000"/>
          <a:ext cx="49530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60000"/>
                    <a:lumOff val="40000"/>
                  </a:schemeClr>
                </a:solidFill>
              </a:rPr>
              <a:t>Audit of Data</a:t>
            </a:r>
            <a:endParaRPr lang="en-US" dirty="0">
              <a:solidFill>
                <a:schemeClr val="accent4">
                  <a:lumMod val="60000"/>
                  <a:lumOff val="40000"/>
                </a:schemeClr>
              </a:solidFill>
            </a:endParaRPr>
          </a:p>
        </p:txBody>
      </p:sp>
      <p:sp>
        <p:nvSpPr>
          <p:cNvPr id="3" name="Content Placeholder 2"/>
          <p:cNvSpPr>
            <a:spLocks noGrp="1"/>
          </p:cNvSpPr>
          <p:nvPr>
            <p:ph idx="1"/>
          </p:nvPr>
        </p:nvSpPr>
        <p:spPr/>
        <p:txBody>
          <a:bodyPr>
            <a:normAutofit/>
          </a:bodyPr>
          <a:lstStyle/>
          <a:p>
            <a:r>
              <a:rPr lang="en-US" dirty="0" smtClean="0"/>
              <a:t>Railway Board circulated a check list vide No.CT/USFD, Dt.28-10-2014.</a:t>
            </a:r>
          </a:p>
          <a:p>
            <a:r>
              <a:rPr lang="en-US" b="1" dirty="0" smtClean="0"/>
              <a:t>Data Survey- </a:t>
            </a:r>
            <a:r>
              <a:rPr lang="en-US" dirty="0" smtClean="0"/>
              <a:t>Sample data of two block section from TMS was taken for study.</a:t>
            </a:r>
          </a:p>
          <a:p>
            <a:r>
              <a:rPr lang="en-US" b="1" dirty="0" smtClean="0"/>
              <a:t>Details</a:t>
            </a:r>
            <a:endParaRPr lang="en-US" dirty="0" smtClean="0"/>
          </a:p>
          <a:p>
            <a:pPr lvl="1"/>
            <a:r>
              <a:rPr lang="en-US" dirty="0" smtClean="0"/>
              <a:t>Length- 17 km</a:t>
            </a:r>
          </a:p>
          <a:p>
            <a:pPr lvl="1"/>
            <a:r>
              <a:rPr lang="en-US" dirty="0" smtClean="0"/>
              <a:t> Rail section- 52 kg, Roll year- 2003</a:t>
            </a:r>
          </a:p>
          <a:p>
            <a:pPr lvl="1"/>
            <a:r>
              <a:rPr lang="en-US" dirty="0" smtClean="0"/>
              <a:t>Route-B, Annual GMT- 22, Total GMT- 200</a:t>
            </a:r>
          </a:p>
          <a:p>
            <a:pPr lvl="1"/>
            <a:r>
              <a:rPr lang="en-US" dirty="0" smtClean="0"/>
              <a:t>Total reported defects- 34 </a:t>
            </a:r>
            <a:r>
              <a:rPr lang="en-US" sz="2400" dirty="0" smtClean="0"/>
              <a:t>DFWO</a:t>
            </a:r>
            <a:r>
              <a:rPr lang="en-US" dirty="0" smtClean="0"/>
              <a:t>, 63 </a:t>
            </a:r>
            <a:r>
              <a:rPr lang="en-US" sz="2400" dirty="0" smtClean="0"/>
              <a:t>OBS + OBS(W)</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60000"/>
                    <a:lumOff val="40000"/>
                  </a:schemeClr>
                </a:solidFill>
              </a:rPr>
              <a:t>Audit of Data</a:t>
            </a:r>
            <a:endParaRPr lang="en-US" dirty="0">
              <a:solidFill>
                <a:schemeClr val="accent4">
                  <a:lumMod val="60000"/>
                  <a:lumOff val="40000"/>
                </a:schemeClr>
              </a:solidFill>
            </a:endParaRPr>
          </a:p>
        </p:txBody>
      </p:sp>
      <p:sp>
        <p:nvSpPr>
          <p:cNvPr id="3" name="Content Placeholder 2"/>
          <p:cNvSpPr>
            <a:spLocks noGrp="1"/>
          </p:cNvSpPr>
          <p:nvPr>
            <p:ph idx="1"/>
          </p:nvPr>
        </p:nvSpPr>
        <p:spPr/>
        <p:txBody>
          <a:bodyPr>
            <a:noAutofit/>
          </a:bodyPr>
          <a:lstStyle/>
          <a:p>
            <a:r>
              <a:rPr lang="en-US" dirty="0" smtClean="0"/>
              <a:t>Thus defective rail and weld were identified</a:t>
            </a:r>
          </a:p>
          <a:p>
            <a:r>
              <a:rPr lang="en-US" b="1" dirty="0" smtClean="0"/>
              <a:t>Observation</a:t>
            </a:r>
            <a:r>
              <a:rPr lang="en-US" dirty="0" smtClean="0"/>
              <a:t> </a:t>
            </a:r>
          </a:p>
          <a:p>
            <a:pPr lvl="1"/>
            <a:r>
              <a:rPr lang="en-US" sz="3200" dirty="0" smtClean="0"/>
              <a:t>Few entries in the selected data were earlier shown as OBS/OBS(w) but on later date shown as GR/GW.</a:t>
            </a:r>
          </a:p>
          <a:p>
            <a:pPr lvl="1"/>
            <a:r>
              <a:rPr lang="en-US" sz="3200" dirty="0" smtClean="0"/>
              <a:t>Once reported as GW earlier history is erased.</a:t>
            </a:r>
          </a:p>
          <a:p>
            <a:pPr lvl="1"/>
            <a:r>
              <a:rPr lang="en-US" sz="3200" dirty="0" smtClean="0"/>
              <a:t>Similar to weld defect history rail defect history is also needed</a:t>
            </a:r>
            <a:r>
              <a:rPr lang="en-US" dirty="0" smtClean="0"/>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60000"/>
                    <a:lumOff val="40000"/>
                  </a:schemeClr>
                </a:solidFill>
              </a:rPr>
              <a:t>Audit of Data</a:t>
            </a:r>
            <a:endParaRPr lang="en-US" dirty="0">
              <a:solidFill>
                <a:schemeClr val="accent4">
                  <a:lumMod val="60000"/>
                  <a:lumOff val="40000"/>
                </a:schemeClr>
              </a:solidFill>
            </a:endParaRPr>
          </a:p>
        </p:txBody>
      </p:sp>
      <p:sp>
        <p:nvSpPr>
          <p:cNvPr id="3" name="Content Placeholder 2"/>
          <p:cNvSpPr>
            <a:spLocks noGrp="1"/>
          </p:cNvSpPr>
          <p:nvPr>
            <p:ph idx="1"/>
          </p:nvPr>
        </p:nvSpPr>
        <p:spPr/>
        <p:txBody>
          <a:bodyPr>
            <a:normAutofit lnSpcReduction="10000"/>
          </a:bodyPr>
          <a:lstStyle/>
          <a:p>
            <a:r>
              <a:rPr lang="en-US" dirty="0" smtClean="0"/>
              <a:t>Information on USFD machine in use e.g.   M/c maintenance log book, probe replacement, M/c characteristics, setting for temperature variation etc. are also needed in TMS.</a:t>
            </a:r>
          </a:p>
          <a:p>
            <a:r>
              <a:rPr lang="en-US" dirty="0" smtClean="0"/>
              <a:t>While rail testing if OBS(w) is found and the same is tested for weld and found to be DFW(O) then two entries are created in TMS. This may be shown together and counted as one defect.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60000"/>
                    <a:lumOff val="40000"/>
                  </a:schemeClr>
                </a:solidFill>
              </a:rPr>
              <a:t>Audit of Machine</a:t>
            </a:r>
            <a:endParaRPr lang="en-US" dirty="0">
              <a:solidFill>
                <a:schemeClr val="accent4">
                  <a:lumMod val="60000"/>
                  <a:lumOff val="40000"/>
                </a:schemeClr>
              </a:solidFill>
            </a:endParaRPr>
          </a:p>
        </p:txBody>
      </p:sp>
      <p:sp>
        <p:nvSpPr>
          <p:cNvPr id="3" name="Content Placeholder 2"/>
          <p:cNvSpPr>
            <a:spLocks noGrp="1"/>
          </p:cNvSpPr>
          <p:nvPr>
            <p:ph idx="1"/>
          </p:nvPr>
        </p:nvSpPr>
        <p:spPr/>
        <p:txBody>
          <a:bodyPr/>
          <a:lstStyle/>
          <a:p>
            <a:r>
              <a:rPr lang="en-US" dirty="0" smtClean="0"/>
              <a:t>As per Chapter 4 of USFD Manual, the machine shall be </a:t>
            </a:r>
          </a:p>
          <a:p>
            <a:endParaRPr lang="en-US" dirty="0" smtClean="0"/>
          </a:p>
          <a:p>
            <a:endParaRPr lang="en-US" dirty="0" smtClean="0"/>
          </a:p>
          <a:p>
            <a:endParaRPr lang="en-US" dirty="0" smtClean="0"/>
          </a:p>
          <a:p>
            <a:endParaRPr lang="en-US" dirty="0"/>
          </a:p>
        </p:txBody>
      </p:sp>
      <p:graphicFrame>
        <p:nvGraphicFramePr>
          <p:cNvPr id="4" name="Table 3"/>
          <p:cNvGraphicFramePr>
            <a:graphicFrameLocks noGrp="1"/>
          </p:cNvGraphicFramePr>
          <p:nvPr/>
        </p:nvGraphicFramePr>
        <p:xfrm>
          <a:off x="685800" y="2895600"/>
          <a:ext cx="7848600" cy="3840480"/>
        </p:xfrm>
        <a:graphic>
          <a:graphicData uri="http://schemas.openxmlformats.org/drawingml/2006/table">
            <a:tbl>
              <a:tblPr firstRow="1" bandRow="1">
                <a:tableStyleId>{5C22544A-7EE6-4342-B048-85BDC9FD1C3A}</a:tableStyleId>
              </a:tblPr>
              <a:tblGrid>
                <a:gridCol w="4953000"/>
                <a:gridCol w="2895600"/>
              </a:tblGrid>
              <a:tr h="460141">
                <a:tc>
                  <a:txBody>
                    <a:bodyPr/>
                    <a:lstStyle/>
                    <a:p>
                      <a:pPr algn="ctr"/>
                      <a:r>
                        <a:rPr lang="en-US" sz="2700" dirty="0" smtClean="0"/>
                        <a:t>Maintenance</a:t>
                      </a:r>
                      <a:endParaRPr lang="en-US" sz="2700" dirty="0"/>
                    </a:p>
                  </a:txBody>
                  <a:tcPr anchor="ctr"/>
                </a:tc>
                <a:tc>
                  <a:txBody>
                    <a:bodyPr/>
                    <a:lstStyle/>
                    <a:p>
                      <a:pPr algn="ctr"/>
                      <a:r>
                        <a:rPr lang="en-US" sz="2700" dirty="0" smtClean="0"/>
                        <a:t>Schedule</a:t>
                      </a:r>
                      <a:endParaRPr lang="en-US" sz="2700" dirty="0"/>
                    </a:p>
                  </a:txBody>
                  <a:tcPr anchor="ctr"/>
                </a:tc>
              </a:tr>
              <a:tr h="460141">
                <a:tc>
                  <a:txBody>
                    <a:bodyPr/>
                    <a:lstStyle/>
                    <a:p>
                      <a:r>
                        <a:rPr lang="en-US" sz="2700" dirty="0" smtClean="0"/>
                        <a:t>Visually inspected</a:t>
                      </a:r>
                      <a:endParaRPr lang="en-US" sz="27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700" dirty="0" smtClean="0"/>
                        <a:t>Daily</a:t>
                      </a:r>
                      <a:endParaRPr lang="en-US" sz="2700" dirty="0"/>
                    </a:p>
                  </a:txBody>
                  <a:tcPr anchor="ctr"/>
                </a:tc>
              </a:tr>
              <a:tr h="460141">
                <a:tc>
                  <a:txBody>
                    <a:bodyPr/>
                    <a:lstStyle/>
                    <a:p>
                      <a:r>
                        <a:rPr lang="en-US" sz="2700" dirty="0" smtClean="0"/>
                        <a:t>Calibration of M/c</a:t>
                      </a:r>
                      <a:endParaRPr lang="en-US" sz="27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700" dirty="0" smtClean="0"/>
                        <a:t>Once in a week</a:t>
                      </a:r>
                    </a:p>
                  </a:txBody>
                  <a:tcPr anchor="ctr"/>
                </a:tc>
              </a:tr>
              <a:tr h="460141">
                <a:tc>
                  <a:txBody>
                    <a:bodyPr/>
                    <a:lstStyle/>
                    <a:p>
                      <a:r>
                        <a:rPr lang="en-US" sz="2700" dirty="0" smtClean="0"/>
                        <a:t>Sensitivity setting of M/c</a:t>
                      </a:r>
                      <a:endParaRPr lang="en-US" sz="27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700" dirty="0" smtClean="0"/>
                        <a:t>Once in 3 days</a:t>
                      </a:r>
                    </a:p>
                  </a:txBody>
                  <a:tcPr anchor="ctr"/>
                </a:tc>
              </a:tr>
              <a:tr h="794217">
                <a:tc>
                  <a:txBody>
                    <a:bodyPr/>
                    <a:lstStyle/>
                    <a:p>
                      <a:r>
                        <a:rPr lang="en-US" sz="2700" dirty="0" smtClean="0"/>
                        <a:t>Checking of the equipment characteristics</a:t>
                      </a:r>
                      <a:endParaRPr lang="en-US" sz="2700" dirty="0"/>
                    </a:p>
                  </a:txBody>
                  <a:tcPr anchor="ctr"/>
                </a:tc>
                <a:tc>
                  <a:txBody>
                    <a:bodyPr/>
                    <a:lstStyle/>
                    <a:p>
                      <a:r>
                        <a:rPr lang="en-US" sz="2700" dirty="0" smtClean="0"/>
                        <a:t>Once in a month</a:t>
                      </a:r>
                      <a:endParaRPr lang="en-US" sz="2700" dirty="0"/>
                    </a:p>
                  </a:txBody>
                  <a:tcPr anchor="ctr"/>
                </a:tc>
              </a:tr>
              <a:tr h="794217">
                <a:tc>
                  <a:txBody>
                    <a:bodyPr/>
                    <a:lstStyle/>
                    <a:p>
                      <a:r>
                        <a:rPr lang="en-US" sz="2700" dirty="0" smtClean="0"/>
                        <a:t>Sensitivity calibration against temperature variation</a:t>
                      </a:r>
                      <a:endParaRPr lang="en-US" sz="27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700" dirty="0" smtClean="0"/>
                        <a:t>Once in a month</a:t>
                      </a:r>
                    </a:p>
                  </a:txBody>
                  <a:tcPr anchor="ct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60000"/>
                    <a:lumOff val="40000"/>
                  </a:schemeClr>
                </a:solidFill>
              </a:rPr>
              <a:t>Audit of Machine- </a:t>
            </a:r>
            <a:r>
              <a:rPr lang="en-US" dirty="0" smtClean="0">
                <a:solidFill>
                  <a:srgbClr val="FF0000"/>
                </a:solidFill>
              </a:rPr>
              <a:t>Visual</a:t>
            </a:r>
            <a:endParaRPr lang="en-US" dirty="0">
              <a:solidFill>
                <a:srgbClr val="FF0000"/>
              </a:solidFill>
            </a:endParaRPr>
          </a:p>
        </p:txBody>
      </p:sp>
      <p:sp>
        <p:nvSpPr>
          <p:cNvPr id="3" name="Content Placeholder 2"/>
          <p:cNvSpPr>
            <a:spLocks noGrp="1"/>
          </p:cNvSpPr>
          <p:nvPr>
            <p:ph idx="1"/>
          </p:nvPr>
        </p:nvSpPr>
        <p:spPr/>
        <p:txBody>
          <a:bodyPr>
            <a:noAutofit/>
          </a:bodyPr>
          <a:lstStyle/>
          <a:p>
            <a:r>
              <a:rPr lang="en-US" b="1" dirty="0" smtClean="0"/>
              <a:t>Details of M/c </a:t>
            </a:r>
          </a:p>
          <a:p>
            <a:pPr lvl="1"/>
            <a:r>
              <a:rPr lang="en-US" sz="3200" dirty="0" smtClean="0"/>
              <a:t>Three rail tester M/c were examined.</a:t>
            </a:r>
            <a:endParaRPr lang="en-US" sz="3200" b="1" dirty="0" smtClean="0"/>
          </a:p>
          <a:p>
            <a:pPr lvl="1"/>
            <a:r>
              <a:rPr lang="en-US" sz="3200" dirty="0" smtClean="0"/>
              <a:t>Make- M/s Paras Electronics (711D)</a:t>
            </a:r>
          </a:p>
          <a:p>
            <a:pPr lvl="1"/>
            <a:r>
              <a:rPr lang="en-US" sz="3200" dirty="0" smtClean="0"/>
              <a:t>Type- Digital DRT, RDSO approved.</a:t>
            </a:r>
          </a:p>
          <a:p>
            <a:pPr lvl="1"/>
            <a:endParaRPr lang="en-US" sz="3200" dirty="0" smtClean="0"/>
          </a:p>
          <a:p>
            <a:pPr lvl="1"/>
            <a:r>
              <a:rPr lang="en-US" sz="3200" dirty="0" smtClean="0"/>
              <a:t>Two weld tester M/c were examined.</a:t>
            </a:r>
            <a:endParaRPr lang="en-US" sz="3200" b="1" dirty="0" smtClean="0"/>
          </a:p>
          <a:p>
            <a:pPr lvl="1"/>
            <a:r>
              <a:rPr lang="en-US" sz="3200" dirty="0" smtClean="0"/>
              <a:t>Make- M/s E E C (DS322AT), </a:t>
            </a:r>
          </a:p>
          <a:p>
            <a:pPr lvl="1"/>
            <a:r>
              <a:rPr lang="en-US" sz="3200" dirty="0" smtClean="0"/>
              <a:t>Type- Digital, RDSO approved.</a:t>
            </a:r>
          </a:p>
          <a:p>
            <a:pPr>
              <a:buNone/>
            </a:pPr>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957</TotalTime>
  <Words>1247</Words>
  <Application>Microsoft Office PowerPoint</Application>
  <PresentationFormat>On-screen Show (4:3)</PresentationFormat>
  <Paragraphs>176</Paragraphs>
  <Slides>24</Slides>
  <Notes>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Module</vt:lpstr>
      <vt:lpstr> Vineet Gupta, SPB1, IRICEN Sharad Kumar Agarwal, PB, IRICEN</vt:lpstr>
      <vt:lpstr>Introduction</vt:lpstr>
      <vt:lpstr>Introduction</vt:lpstr>
      <vt:lpstr>Introduction</vt:lpstr>
      <vt:lpstr>Audit of Data</vt:lpstr>
      <vt:lpstr>Audit of Data</vt:lpstr>
      <vt:lpstr>Audit of Data</vt:lpstr>
      <vt:lpstr>Audit of Machine</vt:lpstr>
      <vt:lpstr>Audit of Machine- Visual</vt:lpstr>
      <vt:lpstr>Audit of Machine- Visual</vt:lpstr>
      <vt:lpstr>Audit of Machine- Visual</vt:lpstr>
      <vt:lpstr>Audit of Machine- Visual</vt:lpstr>
      <vt:lpstr>Audit of Machine- Calibration</vt:lpstr>
      <vt:lpstr>Audit of Machine- Sensitivity</vt:lpstr>
      <vt:lpstr>Audit of Machine- M/c Characteristics</vt:lpstr>
      <vt:lpstr>Audit of Machine- M/c Characteristics</vt:lpstr>
      <vt:lpstr>Audit of Machine- Temperature Sensitivity </vt:lpstr>
      <vt:lpstr>Audit of Proficiency of Operators</vt:lpstr>
      <vt:lpstr>Audit of Proficiency of Operators</vt:lpstr>
      <vt:lpstr>Recommendations- 1 Audit</vt:lpstr>
      <vt:lpstr>Recommendations-2 Training</vt:lpstr>
      <vt:lpstr>Recommendations-3 Accuracy </vt:lpstr>
      <vt:lpstr>Recommendations-4 Data</vt:lpstr>
      <vt:lpstr>Slide 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Technical Audit of System and Practice of Rail/Weld Testing by USFD</dc:title>
  <dc:creator>MINT</dc:creator>
  <cp:lastModifiedBy>MINT</cp:lastModifiedBy>
  <cp:revision>115</cp:revision>
  <dcterms:created xsi:type="dcterms:W3CDTF">2006-08-16T00:00:00Z</dcterms:created>
  <dcterms:modified xsi:type="dcterms:W3CDTF">2017-01-11T01:35:25Z</dcterms:modified>
</cp:coreProperties>
</file>